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1pPr>
    <a:lvl2pPr marL="429814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2pPr>
    <a:lvl3pPr marL="859627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3pPr>
    <a:lvl4pPr marL="1289441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4pPr>
    <a:lvl5pPr marL="1719255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5pPr>
    <a:lvl6pPr marL="2149069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5"/>
    <p:restoredTop sz="94599"/>
  </p:normalViewPr>
  <p:slideViewPr>
    <p:cSldViewPr snapToGrid="0" snapToObjects="1">
      <p:cViewPr varScale="1">
        <p:scale>
          <a:sx n="44" d="100"/>
          <a:sy n="44" d="100"/>
        </p:scale>
        <p:origin x="2488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4572-D29E-0A4D-B175-F55569E73F64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D21-EC90-8A46-A9E7-322EE08D9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4572-D29E-0A4D-B175-F55569E73F64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D21-EC90-8A46-A9E7-322EE08D9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4572-D29E-0A4D-B175-F55569E73F64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D21-EC90-8A46-A9E7-322EE08D9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4572-D29E-0A4D-B175-F55569E73F64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D21-EC90-8A46-A9E7-322EE08D9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4572-D29E-0A4D-B175-F55569E73F64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D21-EC90-8A46-A9E7-322EE08D9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4572-D29E-0A4D-B175-F55569E73F64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D21-EC90-8A46-A9E7-322EE08D9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4572-D29E-0A4D-B175-F55569E73F64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D21-EC90-8A46-A9E7-322EE08D9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4572-D29E-0A4D-B175-F55569E73F64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D21-EC90-8A46-A9E7-322EE08D9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4572-D29E-0A4D-B175-F55569E73F64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D21-EC90-8A46-A9E7-322EE08D9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4572-D29E-0A4D-B175-F55569E73F64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D21-EC90-8A46-A9E7-322EE08D9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4572-D29E-0A4D-B175-F55569E73F64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BD21-EC90-8A46-A9E7-322EE08D9D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74572-D29E-0A4D-B175-F55569E73F64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8BD21-EC90-8A46-A9E7-322EE08D9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5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900"/>
            <a:ext cx="6858000" cy="97049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47032" y="1197864"/>
            <a:ext cx="432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b="1" dirty="0"/>
              <a:t>Грешно или различно - допълнения</a:t>
            </a:r>
            <a:r>
              <a:rPr lang="en-US" sz="1200" b="1" dirty="0"/>
              <a:t>- </a:t>
            </a:r>
            <a:r>
              <a:rPr lang="bg-BG" sz="1200" b="1" dirty="0"/>
              <a:t>тийнейджъри/възрастни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3484" y="1408176"/>
            <a:ext cx="62407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>
                <a:ea typeface="Arial" charset="0"/>
                <a:cs typeface="Arial" charset="0"/>
              </a:rPr>
              <a:t>За тийнейджъри или възрастни участници – използвайте тези карти, в допълнение към предходните. Можете да създадете дори още по</a:t>
            </a:r>
            <a:r>
              <a:rPr lang="en-US" sz="1100" dirty="0">
                <a:ea typeface="Arial" charset="0"/>
                <a:cs typeface="Arial" charset="0"/>
              </a:rPr>
              <a:t>-</a:t>
            </a:r>
            <a:r>
              <a:rPr lang="bg-BG" sz="1100" dirty="0">
                <a:ea typeface="Arial" charset="0"/>
                <a:cs typeface="Arial" charset="0"/>
              </a:rPr>
              <a:t>противоречиви карти, ако сметнете за подходящо. </a:t>
            </a:r>
            <a:endParaRPr lang="en-US" sz="1100" dirty="0"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484" y="2003207"/>
            <a:ext cx="1188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>
                <a:ea typeface="Arial" charset="0"/>
                <a:cs typeface="Arial" charset="0"/>
              </a:rPr>
              <a:t>Да бъдеш зависим от друг</a:t>
            </a:r>
            <a:endParaRPr lang="en-US" sz="1100" dirty="0"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5439" y="2049375"/>
            <a:ext cx="11760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бъдеш независим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2852381" y="2049373"/>
            <a:ext cx="11744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следваш правилата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4027613" y="1880097"/>
            <a:ext cx="1225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се отнасяш с мъжете и жените по различен начин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5252908" y="1887038"/>
            <a:ext cx="1226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се целуваш на публично място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443484" y="2754625"/>
            <a:ext cx="11819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>
                <a:ea typeface="Arial" charset="0"/>
                <a:cs typeface="Arial" charset="0"/>
              </a:rPr>
              <a:t>Да се ожениш</a:t>
            </a:r>
            <a:r>
              <a:rPr lang="en-US" sz="1100" dirty="0">
                <a:ea typeface="Arial" charset="0"/>
                <a:cs typeface="Arial" charset="0"/>
              </a:rPr>
              <a:t>,</a:t>
            </a:r>
            <a:r>
              <a:rPr lang="bg-BG" sz="1100" dirty="0">
                <a:ea typeface="Arial" charset="0"/>
                <a:cs typeface="Arial" charset="0"/>
              </a:rPr>
              <a:t> за когото поискаш</a:t>
            </a:r>
            <a:endParaRPr lang="en-US" sz="1100" dirty="0"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26263" y="2754625"/>
            <a:ext cx="11752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ти наредят за кого да се ожениш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2852382" y="2923902"/>
            <a:ext cx="1174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имаш деца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4027613" y="2777848"/>
            <a:ext cx="1225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имаш деца без брак.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5252908" y="2693209"/>
            <a:ext cx="12261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имаш дете като самотен родител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443483" y="3584093"/>
            <a:ext cx="11819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се разведеш</a:t>
            </a:r>
            <a:endParaRPr lang="en-US" sz="1100" dirty="0"/>
          </a:p>
        </p:txBody>
      </p:sp>
      <p:sp>
        <p:nvSpPr>
          <p:cNvPr id="19" name="Google Shape;86;p13"/>
          <p:cNvSpPr txBox="1"/>
          <p:nvPr/>
        </p:nvSpPr>
        <p:spPr>
          <a:xfrm>
            <a:off x="422225" y="7207618"/>
            <a:ext cx="106070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използваш пластмасова опаковка само веднъж</a:t>
            </a:r>
            <a:endParaRPr dirty="0"/>
          </a:p>
        </p:txBody>
      </p:sp>
      <p:sp>
        <p:nvSpPr>
          <p:cNvPr id="20" name="Google Shape;86;p13"/>
          <p:cNvSpPr txBox="1"/>
          <p:nvPr/>
        </p:nvSpPr>
        <p:spPr>
          <a:xfrm>
            <a:off x="1656881" y="7215413"/>
            <a:ext cx="1233485" cy="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Ограничен достъп до използването на контрацептиви</a:t>
            </a:r>
            <a:endParaRPr dirty="0"/>
          </a:p>
        </p:txBody>
      </p:sp>
      <p:sp>
        <p:nvSpPr>
          <p:cNvPr id="21" name="Google Shape;86;p13"/>
          <p:cNvSpPr txBox="1"/>
          <p:nvPr/>
        </p:nvSpPr>
        <p:spPr>
          <a:xfrm>
            <a:off x="2877405" y="7244203"/>
            <a:ext cx="1157008" cy="2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Свободен достъп до контрацептиви</a:t>
            </a:r>
            <a:endParaRPr dirty="0"/>
          </a:p>
        </p:txBody>
      </p:sp>
      <p:sp>
        <p:nvSpPr>
          <p:cNvPr id="22" name="Google Shape;86;p13"/>
          <p:cNvSpPr txBox="1"/>
          <p:nvPr/>
        </p:nvSpPr>
        <p:spPr>
          <a:xfrm>
            <a:off x="4089979" y="7277840"/>
            <a:ext cx="106070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си направиш татуировка</a:t>
            </a:r>
            <a:endParaRPr dirty="0"/>
          </a:p>
        </p:txBody>
      </p:sp>
      <p:sp>
        <p:nvSpPr>
          <p:cNvPr id="23" name="Google Shape;86;p13"/>
          <p:cNvSpPr txBox="1"/>
          <p:nvPr/>
        </p:nvSpPr>
        <p:spPr>
          <a:xfrm>
            <a:off x="5260534" y="7175399"/>
            <a:ext cx="106070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си направиш пиърсинг на ушите</a:t>
            </a:r>
            <a:endParaRPr dirty="0"/>
          </a:p>
        </p:txBody>
      </p:sp>
      <p:sp>
        <p:nvSpPr>
          <p:cNvPr id="29" name="TextBox 28"/>
          <p:cNvSpPr txBox="1"/>
          <p:nvPr/>
        </p:nvSpPr>
        <p:spPr>
          <a:xfrm>
            <a:off x="1625438" y="3584092"/>
            <a:ext cx="12269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обичаш някого от същия пол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415850" y="4162318"/>
            <a:ext cx="12328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>
                <a:ea typeface="Arial" charset="0"/>
                <a:cs typeface="Arial" charset="0"/>
              </a:rPr>
              <a:t>Да се идентифицираш нито като мъж</a:t>
            </a:r>
            <a:r>
              <a:rPr lang="en-US" sz="1100" dirty="0">
                <a:ea typeface="Arial" charset="0"/>
                <a:cs typeface="Arial" charset="0"/>
              </a:rPr>
              <a:t>,</a:t>
            </a:r>
            <a:r>
              <a:rPr lang="bg-BG" sz="1100">
                <a:ea typeface="Arial" charset="0"/>
                <a:cs typeface="Arial" charset="0"/>
              </a:rPr>
              <a:t> </a:t>
            </a:r>
            <a:r>
              <a:rPr lang="bg-BG" sz="1100" dirty="0">
                <a:ea typeface="Arial" charset="0"/>
                <a:cs typeface="Arial" charset="0"/>
              </a:rPr>
              <a:t>нито като жена</a:t>
            </a:r>
            <a:endParaRPr lang="en-US" sz="1100" dirty="0"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26263" y="4331259"/>
            <a:ext cx="11760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се идентифицираш като друг пол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2853205" y="4331257"/>
            <a:ext cx="11744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има жени-войници</a:t>
            </a:r>
            <a:endParaRPr lang="en-US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4028437" y="4327766"/>
            <a:ext cx="1225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има мъже-войници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5286650" y="4347187"/>
            <a:ext cx="1226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има деца-войници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444308" y="5036509"/>
            <a:ext cx="11819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>
                <a:ea typeface="Arial" charset="0"/>
                <a:cs typeface="Arial" charset="0"/>
              </a:rPr>
              <a:t>Да използваш наркотици за развлечение</a:t>
            </a:r>
            <a:endParaRPr lang="en-US" sz="1100" dirty="0"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27087" y="5036509"/>
            <a:ext cx="11752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пиеш алкохол за развлечение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2820554" y="5038008"/>
            <a:ext cx="11744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Тийнейджъри да пият алкохол за развлечение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4028437" y="5059732"/>
            <a:ext cx="1225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правиш филми с насилие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5253732" y="4995565"/>
            <a:ext cx="1226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гледаш филми с насилие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2860006" y="3568757"/>
            <a:ext cx="11744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Момичетата да носят панталони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4035238" y="3565287"/>
            <a:ext cx="1225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Момичетата да носят поли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5260533" y="3406422"/>
            <a:ext cx="1226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Момчета да носят поли </a:t>
            </a:r>
            <a:endParaRPr 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443483" y="5835009"/>
            <a:ext cx="11887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>
                <a:ea typeface="Arial" charset="0"/>
                <a:cs typeface="Arial" charset="0"/>
              </a:rPr>
              <a:t>Да играеш видео игри с насилие</a:t>
            </a:r>
            <a:endParaRPr lang="en-US" sz="1100" dirty="0"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25438" y="5881177"/>
            <a:ext cx="11760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играеш игри с насилие на живо</a:t>
            </a:r>
            <a:endParaRPr lang="en-US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2906611" y="5881175"/>
            <a:ext cx="11744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се научиш да стреляш с пистолет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4034413" y="5863594"/>
            <a:ext cx="1225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се научиш да стреляш с лък и стрела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5252907" y="5852158"/>
            <a:ext cx="12261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изкачваш планина без въжета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422225" y="6485573"/>
            <a:ext cx="11819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>
                <a:ea typeface="Arial" charset="0"/>
                <a:cs typeface="Arial" charset="0"/>
              </a:rPr>
              <a:t>Да купуваш повече, отколкото се нуждаеш</a:t>
            </a:r>
            <a:endParaRPr lang="en-US" sz="1100" dirty="0">
              <a:ea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32204" y="6479416"/>
            <a:ext cx="11752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ядеш повече, отколко имаш нужда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2820554" y="6654849"/>
            <a:ext cx="11744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изхвърляш храна </a:t>
            </a:r>
            <a:endParaRPr lang="en-US" sz="1100" dirty="0"/>
          </a:p>
        </p:txBody>
      </p:sp>
      <p:sp>
        <p:nvSpPr>
          <p:cNvPr id="53" name="TextBox 52"/>
          <p:cNvSpPr txBox="1"/>
          <p:nvPr/>
        </p:nvSpPr>
        <p:spPr>
          <a:xfrm>
            <a:off x="3994961" y="6663370"/>
            <a:ext cx="1225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пилееш пари </a:t>
            </a:r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5252907" y="6598417"/>
            <a:ext cx="1226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Да си губиш времето</a:t>
            </a:r>
            <a:endParaRPr lang="en-US" sz="1100" dirty="0"/>
          </a:p>
        </p:txBody>
      </p:sp>
      <p:sp>
        <p:nvSpPr>
          <p:cNvPr id="55" name="Google Shape;86;p13"/>
          <p:cNvSpPr txBox="1"/>
          <p:nvPr/>
        </p:nvSpPr>
        <p:spPr>
          <a:xfrm>
            <a:off x="415850" y="7941365"/>
            <a:ext cx="106070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си направиш пиърсинг на бузите</a:t>
            </a:r>
            <a:endParaRPr dirty="0"/>
          </a:p>
        </p:txBody>
      </p:sp>
      <p:sp>
        <p:nvSpPr>
          <p:cNvPr id="56" name="Google Shape;86;p13"/>
          <p:cNvSpPr txBox="1"/>
          <p:nvPr/>
        </p:nvSpPr>
        <p:spPr>
          <a:xfrm>
            <a:off x="1625438" y="8083872"/>
            <a:ext cx="106070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шофираш за удоволствие</a:t>
            </a:r>
            <a:endParaRPr dirty="0"/>
          </a:p>
        </p:txBody>
      </p:sp>
      <p:sp>
        <p:nvSpPr>
          <p:cNvPr id="57" name="Google Shape;86;p13"/>
          <p:cNvSpPr txBox="1"/>
          <p:nvPr/>
        </p:nvSpPr>
        <p:spPr>
          <a:xfrm>
            <a:off x="2890366" y="8096123"/>
            <a:ext cx="106070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не се прибереш цяла нощ</a:t>
            </a:r>
            <a:endParaRPr dirty="0"/>
          </a:p>
        </p:txBody>
      </p:sp>
      <p:sp>
        <p:nvSpPr>
          <p:cNvPr id="58" name="Google Shape;86;p13"/>
          <p:cNvSpPr txBox="1"/>
          <p:nvPr/>
        </p:nvSpPr>
        <p:spPr>
          <a:xfrm>
            <a:off x="4116709" y="8100250"/>
            <a:ext cx="106070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излъжеш, за да защитиш приятел</a:t>
            </a:r>
            <a:endParaRPr dirty="0"/>
          </a:p>
        </p:txBody>
      </p:sp>
      <p:sp>
        <p:nvSpPr>
          <p:cNvPr id="59" name="Google Shape;86;p13"/>
          <p:cNvSpPr txBox="1"/>
          <p:nvPr/>
        </p:nvSpPr>
        <p:spPr>
          <a:xfrm>
            <a:off x="5260533" y="8001669"/>
            <a:ext cx="1226119" cy="35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 излъжеш, за да защититиш приятел, който е опасен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22710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3578</TotalTime>
  <Words>286</Words>
  <Application>Microsoft Office PowerPoint</Application>
  <PresentationFormat>A4 Paper (210x297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Loreta Avdiu</dc:creator>
  <cp:lastModifiedBy>Gjirafa Shqiperi</cp:lastModifiedBy>
  <cp:revision>25</cp:revision>
  <cp:lastPrinted>2019-06-10T23:01:14Z</cp:lastPrinted>
  <dcterms:created xsi:type="dcterms:W3CDTF">2019-06-07T17:06:21Z</dcterms:created>
  <dcterms:modified xsi:type="dcterms:W3CDTF">2019-08-17T17:36:18Z</dcterms:modified>
</cp:coreProperties>
</file>