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6" r:id="rId2"/>
  </p:sldIdLst>
  <p:sldSz cx="7562850" cy="10688638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366">
          <p15:clr>
            <a:srgbClr val="A4A3A4"/>
          </p15:clr>
        </p15:guide>
        <p15:guide id="2" pos="2382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1080"/>
    <p:restoredTop sz="94637"/>
  </p:normalViewPr>
  <p:slideViewPr>
    <p:cSldViewPr snapToGrid="0" snapToObjects="1">
      <p:cViewPr varScale="1">
        <p:scale>
          <a:sx n="43" d="100"/>
          <a:sy n="43" d="100"/>
        </p:scale>
        <p:origin x="2344" y="76"/>
      </p:cViewPr>
      <p:guideLst>
        <p:guide orient="horz" pos="3366"/>
        <p:guide pos="2382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67214" y="1749275"/>
            <a:ext cx="6428423" cy="3721230"/>
          </a:xfrm>
        </p:spPr>
        <p:txBody>
          <a:bodyPr anchor="b"/>
          <a:lstStyle>
            <a:lvl1pPr algn="ctr">
              <a:defRPr sz="4963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45356" y="5614010"/>
            <a:ext cx="5672138" cy="2580613"/>
          </a:xfrm>
        </p:spPr>
        <p:txBody>
          <a:bodyPr/>
          <a:lstStyle>
            <a:lvl1pPr marL="0" indent="0" algn="ctr">
              <a:buNone/>
              <a:defRPr sz="1985"/>
            </a:lvl1pPr>
            <a:lvl2pPr marL="378150" indent="0" algn="ctr">
              <a:buNone/>
              <a:defRPr sz="1654"/>
            </a:lvl2pPr>
            <a:lvl3pPr marL="756300" indent="0" algn="ctr">
              <a:buNone/>
              <a:defRPr sz="1489"/>
            </a:lvl3pPr>
            <a:lvl4pPr marL="1134450" indent="0" algn="ctr">
              <a:buNone/>
              <a:defRPr sz="1323"/>
            </a:lvl4pPr>
            <a:lvl5pPr marL="1512600" indent="0" algn="ctr">
              <a:buNone/>
              <a:defRPr sz="1323"/>
            </a:lvl5pPr>
            <a:lvl6pPr marL="1890751" indent="0" algn="ctr">
              <a:buNone/>
              <a:defRPr sz="1323"/>
            </a:lvl6pPr>
            <a:lvl7pPr marL="2268901" indent="0" algn="ctr">
              <a:buNone/>
              <a:defRPr sz="1323"/>
            </a:lvl7pPr>
            <a:lvl8pPr marL="2647051" indent="0" algn="ctr">
              <a:buNone/>
              <a:defRPr sz="1323"/>
            </a:lvl8pPr>
            <a:lvl9pPr marL="3025201" indent="0" algn="ctr">
              <a:buNone/>
              <a:defRPr sz="1323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B79900-AD6A-A344-9647-F8322C6BF877}" type="datetimeFigureOut">
              <a:rPr lang="en-US" smtClean="0"/>
              <a:pPr/>
              <a:t>9/1/2019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73364D-6E73-FB43-82E6-294F71CEBCC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7757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B79900-AD6A-A344-9647-F8322C6BF877}" type="datetimeFigureOut">
              <a:rPr lang="en-US" smtClean="0"/>
              <a:pPr/>
              <a:t>9/1/2019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73364D-6E73-FB43-82E6-294F71CEBCC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24224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412165" y="569071"/>
            <a:ext cx="1630740" cy="9058127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19946" y="569071"/>
            <a:ext cx="4797683" cy="905812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B79900-AD6A-A344-9647-F8322C6BF877}" type="datetimeFigureOut">
              <a:rPr lang="en-US" smtClean="0"/>
              <a:pPr/>
              <a:t>9/1/2019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73364D-6E73-FB43-82E6-294F71CEBCC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76568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B79900-AD6A-A344-9647-F8322C6BF877}" type="datetimeFigureOut">
              <a:rPr lang="en-US" smtClean="0"/>
              <a:pPr/>
              <a:t>9/1/2019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73364D-6E73-FB43-82E6-294F71CEBCC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86866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6007" y="2664740"/>
            <a:ext cx="6522958" cy="4446176"/>
          </a:xfrm>
        </p:spPr>
        <p:txBody>
          <a:bodyPr anchor="b"/>
          <a:lstStyle>
            <a:lvl1pPr>
              <a:defRPr sz="4963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6007" y="7152978"/>
            <a:ext cx="6522958" cy="2338139"/>
          </a:xfrm>
        </p:spPr>
        <p:txBody>
          <a:bodyPr/>
          <a:lstStyle>
            <a:lvl1pPr marL="0" indent="0">
              <a:buNone/>
              <a:defRPr sz="1985">
                <a:solidFill>
                  <a:schemeClr val="tx1"/>
                </a:solidFill>
              </a:defRPr>
            </a:lvl1pPr>
            <a:lvl2pPr marL="378150" indent="0">
              <a:buNone/>
              <a:defRPr sz="1654">
                <a:solidFill>
                  <a:schemeClr val="tx1">
                    <a:tint val="75000"/>
                  </a:schemeClr>
                </a:solidFill>
              </a:defRPr>
            </a:lvl2pPr>
            <a:lvl3pPr marL="756300" indent="0">
              <a:buNone/>
              <a:defRPr sz="1489">
                <a:solidFill>
                  <a:schemeClr val="tx1">
                    <a:tint val="75000"/>
                  </a:schemeClr>
                </a:solidFill>
              </a:defRPr>
            </a:lvl3pPr>
            <a:lvl4pPr marL="1134450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4pPr>
            <a:lvl5pPr marL="1512600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5pPr>
            <a:lvl6pPr marL="1890751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6pPr>
            <a:lvl7pPr marL="2268901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7pPr>
            <a:lvl8pPr marL="2647051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8pPr>
            <a:lvl9pPr marL="3025201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B79900-AD6A-A344-9647-F8322C6BF877}" type="datetimeFigureOut">
              <a:rPr lang="en-US" smtClean="0"/>
              <a:pPr/>
              <a:t>9/1/2019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73364D-6E73-FB43-82E6-294F71CEBCC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38610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9946" y="2845355"/>
            <a:ext cx="3214211" cy="678184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28693" y="2845355"/>
            <a:ext cx="3214211" cy="678184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B79900-AD6A-A344-9647-F8322C6BF877}" type="datetimeFigureOut">
              <a:rPr lang="en-US" smtClean="0"/>
              <a:pPr/>
              <a:t>9/1/2019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73364D-6E73-FB43-82E6-294F71CEBCC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3767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931" y="569073"/>
            <a:ext cx="6522958" cy="206597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20932" y="2620202"/>
            <a:ext cx="3199440" cy="1284120"/>
          </a:xfrm>
        </p:spPr>
        <p:txBody>
          <a:bodyPr anchor="b"/>
          <a:lstStyle>
            <a:lvl1pPr marL="0" indent="0">
              <a:buNone/>
              <a:defRPr sz="1985" b="1"/>
            </a:lvl1pPr>
            <a:lvl2pPr marL="378150" indent="0">
              <a:buNone/>
              <a:defRPr sz="1654" b="1"/>
            </a:lvl2pPr>
            <a:lvl3pPr marL="756300" indent="0">
              <a:buNone/>
              <a:defRPr sz="1489" b="1"/>
            </a:lvl3pPr>
            <a:lvl4pPr marL="1134450" indent="0">
              <a:buNone/>
              <a:defRPr sz="1323" b="1"/>
            </a:lvl4pPr>
            <a:lvl5pPr marL="1512600" indent="0">
              <a:buNone/>
              <a:defRPr sz="1323" b="1"/>
            </a:lvl5pPr>
            <a:lvl6pPr marL="1890751" indent="0">
              <a:buNone/>
              <a:defRPr sz="1323" b="1"/>
            </a:lvl6pPr>
            <a:lvl7pPr marL="2268901" indent="0">
              <a:buNone/>
              <a:defRPr sz="1323" b="1"/>
            </a:lvl7pPr>
            <a:lvl8pPr marL="2647051" indent="0">
              <a:buNone/>
              <a:defRPr sz="1323" b="1"/>
            </a:lvl8pPr>
            <a:lvl9pPr marL="3025201" indent="0">
              <a:buNone/>
              <a:defRPr sz="132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0932" y="3904322"/>
            <a:ext cx="3199440" cy="574266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28693" y="2620202"/>
            <a:ext cx="3215196" cy="1284120"/>
          </a:xfrm>
        </p:spPr>
        <p:txBody>
          <a:bodyPr anchor="b"/>
          <a:lstStyle>
            <a:lvl1pPr marL="0" indent="0">
              <a:buNone/>
              <a:defRPr sz="1985" b="1"/>
            </a:lvl1pPr>
            <a:lvl2pPr marL="378150" indent="0">
              <a:buNone/>
              <a:defRPr sz="1654" b="1"/>
            </a:lvl2pPr>
            <a:lvl3pPr marL="756300" indent="0">
              <a:buNone/>
              <a:defRPr sz="1489" b="1"/>
            </a:lvl3pPr>
            <a:lvl4pPr marL="1134450" indent="0">
              <a:buNone/>
              <a:defRPr sz="1323" b="1"/>
            </a:lvl4pPr>
            <a:lvl5pPr marL="1512600" indent="0">
              <a:buNone/>
              <a:defRPr sz="1323" b="1"/>
            </a:lvl5pPr>
            <a:lvl6pPr marL="1890751" indent="0">
              <a:buNone/>
              <a:defRPr sz="1323" b="1"/>
            </a:lvl6pPr>
            <a:lvl7pPr marL="2268901" indent="0">
              <a:buNone/>
              <a:defRPr sz="1323" b="1"/>
            </a:lvl7pPr>
            <a:lvl8pPr marL="2647051" indent="0">
              <a:buNone/>
              <a:defRPr sz="1323" b="1"/>
            </a:lvl8pPr>
            <a:lvl9pPr marL="3025201" indent="0">
              <a:buNone/>
              <a:defRPr sz="132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28693" y="3904322"/>
            <a:ext cx="3215196" cy="574266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B79900-AD6A-A344-9647-F8322C6BF877}" type="datetimeFigureOut">
              <a:rPr lang="en-US" smtClean="0"/>
              <a:pPr/>
              <a:t>9/1/2019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73364D-6E73-FB43-82E6-294F71CEBCC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00548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B79900-AD6A-A344-9647-F8322C6BF877}" type="datetimeFigureOut">
              <a:rPr lang="en-US" smtClean="0"/>
              <a:pPr/>
              <a:t>9/1/2019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73364D-6E73-FB43-82E6-294F71CEBCC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92285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B79900-AD6A-A344-9647-F8322C6BF877}" type="datetimeFigureOut">
              <a:rPr lang="en-US" smtClean="0"/>
              <a:pPr/>
              <a:t>9/1/2019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73364D-6E73-FB43-82E6-294F71CEBCC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46695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931" y="712576"/>
            <a:ext cx="2439216" cy="2494016"/>
          </a:xfrm>
        </p:spPr>
        <p:txBody>
          <a:bodyPr anchor="b"/>
          <a:lstStyle>
            <a:lvl1pPr>
              <a:defRPr sz="2647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15196" y="1538968"/>
            <a:ext cx="3828693" cy="7595861"/>
          </a:xfrm>
        </p:spPr>
        <p:txBody>
          <a:bodyPr/>
          <a:lstStyle>
            <a:lvl1pPr>
              <a:defRPr sz="2647"/>
            </a:lvl1pPr>
            <a:lvl2pPr>
              <a:defRPr sz="2316"/>
            </a:lvl2pPr>
            <a:lvl3pPr>
              <a:defRPr sz="1985"/>
            </a:lvl3pPr>
            <a:lvl4pPr>
              <a:defRPr sz="1654"/>
            </a:lvl4pPr>
            <a:lvl5pPr>
              <a:defRPr sz="1654"/>
            </a:lvl5pPr>
            <a:lvl6pPr>
              <a:defRPr sz="1654"/>
            </a:lvl6pPr>
            <a:lvl7pPr>
              <a:defRPr sz="1654"/>
            </a:lvl7pPr>
            <a:lvl8pPr>
              <a:defRPr sz="1654"/>
            </a:lvl8pPr>
            <a:lvl9pPr>
              <a:defRPr sz="1654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20931" y="3206592"/>
            <a:ext cx="2439216" cy="5940607"/>
          </a:xfrm>
        </p:spPr>
        <p:txBody>
          <a:bodyPr/>
          <a:lstStyle>
            <a:lvl1pPr marL="0" indent="0">
              <a:buNone/>
              <a:defRPr sz="1323"/>
            </a:lvl1pPr>
            <a:lvl2pPr marL="378150" indent="0">
              <a:buNone/>
              <a:defRPr sz="1158"/>
            </a:lvl2pPr>
            <a:lvl3pPr marL="756300" indent="0">
              <a:buNone/>
              <a:defRPr sz="993"/>
            </a:lvl3pPr>
            <a:lvl4pPr marL="1134450" indent="0">
              <a:buNone/>
              <a:defRPr sz="827"/>
            </a:lvl4pPr>
            <a:lvl5pPr marL="1512600" indent="0">
              <a:buNone/>
              <a:defRPr sz="827"/>
            </a:lvl5pPr>
            <a:lvl6pPr marL="1890751" indent="0">
              <a:buNone/>
              <a:defRPr sz="827"/>
            </a:lvl6pPr>
            <a:lvl7pPr marL="2268901" indent="0">
              <a:buNone/>
              <a:defRPr sz="827"/>
            </a:lvl7pPr>
            <a:lvl8pPr marL="2647051" indent="0">
              <a:buNone/>
              <a:defRPr sz="827"/>
            </a:lvl8pPr>
            <a:lvl9pPr marL="3025201" indent="0">
              <a:buNone/>
              <a:defRPr sz="827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B79900-AD6A-A344-9647-F8322C6BF877}" type="datetimeFigureOut">
              <a:rPr lang="en-US" smtClean="0"/>
              <a:pPr/>
              <a:t>9/1/2019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73364D-6E73-FB43-82E6-294F71CEBCC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17146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931" y="712576"/>
            <a:ext cx="2439216" cy="2494016"/>
          </a:xfrm>
        </p:spPr>
        <p:txBody>
          <a:bodyPr anchor="b"/>
          <a:lstStyle>
            <a:lvl1pPr>
              <a:defRPr sz="2647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215196" y="1538968"/>
            <a:ext cx="3828693" cy="7595861"/>
          </a:xfrm>
        </p:spPr>
        <p:txBody>
          <a:bodyPr anchor="t"/>
          <a:lstStyle>
            <a:lvl1pPr marL="0" indent="0">
              <a:buNone/>
              <a:defRPr sz="2647"/>
            </a:lvl1pPr>
            <a:lvl2pPr marL="378150" indent="0">
              <a:buNone/>
              <a:defRPr sz="2316"/>
            </a:lvl2pPr>
            <a:lvl3pPr marL="756300" indent="0">
              <a:buNone/>
              <a:defRPr sz="1985"/>
            </a:lvl3pPr>
            <a:lvl4pPr marL="1134450" indent="0">
              <a:buNone/>
              <a:defRPr sz="1654"/>
            </a:lvl4pPr>
            <a:lvl5pPr marL="1512600" indent="0">
              <a:buNone/>
              <a:defRPr sz="1654"/>
            </a:lvl5pPr>
            <a:lvl6pPr marL="1890751" indent="0">
              <a:buNone/>
              <a:defRPr sz="1654"/>
            </a:lvl6pPr>
            <a:lvl7pPr marL="2268901" indent="0">
              <a:buNone/>
              <a:defRPr sz="1654"/>
            </a:lvl7pPr>
            <a:lvl8pPr marL="2647051" indent="0">
              <a:buNone/>
              <a:defRPr sz="1654"/>
            </a:lvl8pPr>
            <a:lvl9pPr marL="3025201" indent="0">
              <a:buNone/>
              <a:defRPr sz="1654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20931" y="3206592"/>
            <a:ext cx="2439216" cy="5940607"/>
          </a:xfrm>
        </p:spPr>
        <p:txBody>
          <a:bodyPr/>
          <a:lstStyle>
            <a:lvl1pPr marL="0" indent="0">
              <a:buNone/>
              <a:defRPr sz="1323"/>
            </a:lvl1pPr>
            <a:lvl2pPr marL="378150" indent="0">
              <a:buNone/>
              <a:defRPr sz="1158"/>
            </a:lvl2pPr>
            <a:lvl3pPr marL="756300" indent="0">
              <a:buNone/>
              <a:defRPr sz="993"/>
            </a:lvl3pPr>
            <a:lvl4pPr marL="1134450" indent="0">
              <a:buNone/>
              <a:defRPr sz="827"/>
            </a:lvl4pPr>
            <a:lvl5pPr marL="1512600" indent="0">
              <a:buNone/>
              <a:defRPr sz="827"/>
            </a:lvl5pPr>
            <a:lvl6pPr marL="1890751" indent="0">
              <a:buNone/>
              <a:defRPr sz="827"/>
            </a:lvl6pPr>
            <a:lvl7pPr marL="2268901" indent="0">
              <a:buNone/>
              <a:defRPr sz="827"/>
            </a:lvl7pPr>
            <a:lvl8pPr marL="2647051" indent="0">
              <a:buNone/>
              <a:defRPr sz="827"/>
            </a:lvl8pPr>
            <a:lvl9pPr marL="3025201" indent="0">
              <a:buNone/>
              <a:defRPr sz="827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B79900-AD6A-A344-9647-F8322C6BF877}" type="datetimeFigureOut">
              <a:rPr lang="en-US" smtClean="0"/>
              <a:pPr/>
              <a:t>9/1/2019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73364D-6E73-FB43-82E6-294F71CEBCC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35757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19946" y="569073"/>
            <a:ext cx="6522958" cy="206597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9946" y="2845355"/>
            <a:ext cx="6522958" cy="678184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9946" y="9906786"/>
            <a:ext cx="1701641" cy="5690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9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B79900-AD6A-A344-9647-F8322C6BF877}" type="datetimeFigureOut">
              <a:rPr lang="en-US" smtClean="0"/>
              <a:pPr/>
              <a:t>9/1/2019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05194" y="9906786"/>
            <a:ext cx="2552462" cy="5690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9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341263" y="9906786"/>
            <a:ext cx="1701641" cy="5690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9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73364D-6E73-FB43-82E6-294F71CEBCC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77819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756300" rtl="0" eaLnBrk="1" latinLnBrk="0" hangingPunct="1">
        <a:lnSpc>
          <a:spcPct val="90000"/>
        </a:lnSpc>
        <a:spcBef>
          <a:spcPct val="0"/>
        </a:spcBef>
        <a:buNone/>
        <a:defRPr sz="3639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89075" indent="-189075" algn="l" defTabSz="756300" rtl="0" eaLnBrk="1" latinLnBrk="0" hangingPunct="1">
        <a:lnSpc>
          <a:spcPct val="90000"/>
        </a:lnSpc>
        <a:spcBef>
          <a:spcPts val="827"/>
        </a:spcBef>
        <a:buFont typeface="Arial" panose="020B0604020202020204" pitchFamily="34" charset="0"/>
        <a:buChar char="•"/>
        <a:defRPr sz="2316" kern="1200">
          <a:solidFill>
            <a:schemeClr val="tx1"/>
          </a:solidFill>
          <a:latin typeface="+mn-lt"/>
          <a:ea typeface="+mn-ea"/>
          <a:cs typeface="+mn-cs"/>
        </a:defRPr>
      </a:lvl1pPr>
      <a:lvl2pPr marL="567225" indent="-189075" algn="l" defTabSz="756300" rtl="0" eaLnBrk="1" latinLnBrk="0" hangingPunct="1">
        <a:lnSpc>
          <a:spcPct val="90000"/>
        </a:lnSpc>
        <a:spcBef>
          <a:spcPts val="414"/>
        </a:spcBef>
        <a:buFont typeface="Arial" panose="020B0604020202020204" pitchFamily="34" charset="0"/>
        <a:buChar char="•"/>
        <a:defRPr sz="1985" kern="1200">
          <a:solidFill>
            <a:schemeClr val="tx1"/>
          </a:solidFill>
          <a:latin typeface="+mn-lt"/>
          <a:ea typeface="+mn-ea"/>
          <a:cs typeface="+mn-cs"/>
        </a:defRPr>
      </a:lvl2pPr>
      <a:lvl3pPr marL="945375" indent="-189075" algn="l" defTabSz="756300" rtl="0" eaLnBrk="1" latinLnBrk="0" hangingPunct="1">
        <a:lnSpc>
          <a:spcPct val="90000"/>
        </a:lnSpc>
        <a:spcBef>
          <a:spcPts val="414"/>
        </a:spcBef>
        <a:buFont typeface="Arial" panose="020B0604020202020204" pitchFamily="34" charset="0"/>
        <a:buChar char="•"/>
        <a:defRPr sz="1654" kern="1200">
          <a:solidFill>
            <a:schemeClr val="tx1"/>
          </a:solidFill>
          <a:latin typeface="+mn-lt"/>
          <a:ea typeface="+mn-ea"/>
          <a:cs typeface="+mn-cs"/>
        </a:defRPr>
      </a:lvl3pPr>
      <a:lvl4pPr marL="1323525" indent="-189075" algn="l" defTabSz="756300" rtl="0" eaLnBrk="1" latinLnBrk="0" hangingPunct="1">
        <a:lnSpc>
          <a:spcPct val="90000"/>
        </a:lnSpc>
        <a:spcBef>
          <a:spcPts val="414"/>
        </a:spcBef>
        <a:buFont typeface="Arial" panose="020B0604020202020204" pitchFamily="34" charset="0"/>
        <a:buChar char="•"/>
        <a:defRPr sz="1489" kern="1200">
          <a:solidFill>
            <a:schemeClr val="tx1"/>
          </a:solidFill>
          <a:latin typeface="+mn-lt"/>
          <a:ea typeface="+mn-ea"/>
          <a:cs typeface="+mn-cs"/>
        </a:defRPr>
      </a:lvl4pPr>
      <a:lvl5pPr marL="1701676" indent="-189075" algn="l" defTabSz="756300" rtl="0" eaLnBrk="1" latinLnBrk="0" hangingPunct="1">
        <a:lnSpc>
          <a:spcPct val="90000"/>
        </a:lnSpc>
        <a:spcBef>
          <a:spcPts val="414"/>
        </a:spcBef>
        <a:buFont typeface="Arial" panose="020B0604020202020204" pitchFamily="34" charset="0"/>
        <a:buChar char="•"/>
        <a:defRPr sz="1489" kern="1200">
          <a:solidFill>
            <a:schemeClr val="tx1"/>
          </a:solidFill>
          <a:latin typeface="+mn-lt"/>
          <a:ea typeface="+mn-ea"/>
          <a:cs typeface="+mn-cs"/>
        </a:defRPr>
      </a:lvl5pPr>
      <a:lvl6pPr marL="2079826" indent="-189075" algn="l" defTabSz="756300" rtl="0" eaLnBrk="1" latinLnBrk="0" hangingPunct="1">
        <a:lnSpc>
          <a:spcPct val="90000"/>
        </a:lnSpc>
        <a:spcBef>
          <a:spcPts val="414"/>
        </a:spcBef>
        <a:buFont typeface="Arial" panose="020B0604020202020204" pitchFamily="34" charset="0"/>
        <a:buChar char="•"/>
        <a:defRPr sz="1489" kern="1200">
          <a:solidFill>
            <a:schemeClr val="tx1"/>
          </a:solidFill>
          <a:latin typeface="+mn-lt"/>
          <a:ea typeface="+mn-ea"/>
          <a:cs typeface="+mn-cs"/>
        </a:defRPr>
      </a:lvl6pPr>
      <a:lvl7pPr marL="2457976" indent="-189075" algn="l" defTabSz="756300" rtl="0" eaLnBrk="1" latinLnBrk="0" hangingPunct="1">
        <a:lnSpc>
          <a:spcPct val="90000"/>
        </a:lnSpc>
        <a:spcBef>
          <a:spcPts val="414"/>
        </a:spcBef>
        <a:buFont typeface="Arial" panose="020B0604020202020204" pitchFamily="34" charset="0"/>
        <a:buChar char="•"/>
        <a:defRPr sz="1489" kern="1200">
          <a:solidFill>
            <a:schemeClr val="tx1"/>
          </a:solidFill>
          <a:latin typeface="+mn-lt"/>
          <a:ea typeface="+mn-ea"/>
          <a:cs typeface="+mn-cs"/>
        </a:defRPr>
      </a:lvl7pPr>
      <a:lvl8pPr marL="2836126" indent="-189075" algn="l" defTabSz="756300" rtl="0" eaLnBrk="1" latinLnBrk="0" hangingPunct="1">
        <a:lnSpc>
          <a:spcPct val="90000"/>
        </a:lnSpc>
        <a:spcBef>
          <a:spcPts val="414"/>
        </a:spcBef>
        <a:buFont typeface="Arial" panose="020B0604020202020204" pitchFamily="34" charset="0"/>
        <a:buChar char="•"/>
        <a:defRPr sz="1489" kern="1200">
          <a:solidFill>
            <a:schemeClr val="tx1"/>
          </a:solidFill>
          <a:latin typeface="+mn-lt"/>
          <a:ea typeface="+mn-ea"/>
          <a:cs typeface="+mn-cs"/>
        </a:defRPr>
      </a:lvl8pPr>
      <a:lvl9pPr marL="3214276" indent="-189075" algn="l" defTabSz="756300" rtl="0" eaLnBrk="1" latinLnBrk="0" hangingPunct="1">
        <a:lnSpc>
          <a:spcPct val="90000"/>
        </a:lnSpc>
        <a:spcBef>
          <a:spcPts val="414"/>
        </a:spcBef>
        <a:buFont typeface="Arial" panose="020B0604020202020204" pitchFamily="34" charset="0"/>
        <a:buChar char="•"/>
        <a:defRPr sz="148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56300" rtl="0" eaLnBrk="1" latinLnBrk="0" hangingPunct="1">
        <a:defRPr sz="1489" kern="1200">
          <a:solidFill>
            <a:schemeClr val="tx1"/>
          </a:solidFill>
          <a:latin typeface="+mn-lt"/>
          <a:ea typeface="+mn-ea"/>
          <a:cs typeface="+mn-cs"/>
        </a:defRPr>
      </a:lvl1pPr>
      <a:lvl2pPr marL="378150" algn="l" defTabSz="756300" rtl="0" eaLnBrk="1" latinLnBrk="0" hangingPunct="1">
        <a:defRPr sz="1489" kern="1200">
          <a:solidFill>
            <a:schemeClr val="tx1"/>
          </a:solidFill>
          <a:latin typeface="+mn-lt"/>
          <a:ea typeface="+mn-ea"/>
          <a:cs typeface="+mn-cs"/>
        </a:defRPr>
      </a:lvl2pPr>
      <a:lvl3pPr marL="756300" algn="l" defTabSz="756300" rtl="0" eaLnBrk="1" latinLnBrk="0" hangingPunct="1">
        <a:defRPr sz="1489" kern="1200">
          <a:solidFill>
            <a:schemeClr val="tx1"/>
          </a:solidFill>
          <a:latin typeface="+mn-lt"/>
          <a:ea typeface="+mn-ea"/>
          <a:cs typeface="+mn-cs"/>
        </a:defRPr>
      </a:lvl3pPr>
      <a:lvl4pPr marL="1134450" algn="l" defTabSz="756300" rtl="0" eaLnBrk="1" latinLnBrk="0" hangingPunct="1">
        <a:defRPr sz="1489" kern="1200">
          <a:solidFill>
            <a:schemeClr val="tx1"/>
          </a:solidFill>
          <a:latin typeface="+mn-lt"/>
          <a:ea typeface="+mn-ea"/>
          <a:cs typeface="+mn-cs"/>
        </a:defRPr>
      </a:lvl4pPr>
      <a:lvl5pPr marL="1512600" algn="l" defTabSz="756300" rtl="0" eaLnBrk="1" latinLnBrk="0" hangingPunct="1">
        <a:defRPr sz="1489" kern="1200">
          <a:solidFill>
            <a:schemeClr val="tx1"/>
          </a:solidFill>
          <a:latin typeface="+mn-lt"/>
          <a:ea typeface="+mn-ea"/>
          <a:cs typeface="+mn-cs"/>
        </a:defRPr>
      </a:lvl5pPr>
      <a:lvl6pPr marL="1890751" algn="l" defTabSz="756300" rtl="0" eaLnBrk="1" latinLnBrk="0" hangingPunct="1">
        <a:defRPr sz="1489" kern="1200">
          <a:solidFill>
            <a:schemeClr val="tx1"/>
          </a:solidFill>
          <a:latin typeface="+mn-lt"/>
          <a:ea typeface="+mn-ea"/>
          <a:cs typeface="+mn-cs"/>
        </a:defRPr>
      </a:lvl6pPr>
      <a:lvl7pPr marL="2268901" algn="l" defTabSz="756300" rtl="0" eaLnBrk="1" latinLnBrk="0" hangingPunct="1">
        <a:defRPr sz="1489" kern="1200">
          <a:solidFill>
            <a:schemeClr val="tx1"/>
          </a:solidFill>
          <a:latin typeface="+mn-lt"/>
          <a:ea typeface="+mn-ea"/>
          <a:cs typeface="+mn-cs"/>
        </a:defRPr>
      </a:lvl7pPr>
      <a:lvl8pPr marL="2647051" algn="l" defTabSz="756300" rtl="0" eaLnBrk="1" latinLnBrk="0" hangingPunct="1">
        <a:defRPr sz="1489" kern="1200">
          <a:solidFill>
            <a:schemeClr val="tx1"/>
          </a:solidFill>
          <a:latin typeface="+mn-lt"/>
          <a:ea typeface="+mn-ea"/>
          <a:cs typeface="+mn-cs"/>
        </a:defRPr>
      </a:lvl8pPr>
      <a:lvl9pPr marL="3025201" algn="l" defTabSz="756300" rtl="0" eaLnBrk="1" latinLnBrk="0" hangingPunct="1">
        <a:defRPr sz="148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" name="Picture 43">
            <a:extLst>
              <a:ext uri="{FF2B5EF4-FFF2-40B4-BE49-F238E27FC236}">
                <a16:creationId xmlns:a16="http://schemas.microsoft.com/office/drawing/2014/main" id="{2363100B-9E28-CD45-8496-037797E8A12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7553135" cy="10688638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6F6EB1C1-C7C3-9D4D-94E2-90D420F795C7}"/>
              </a:ext>
            </a:extLst>
          </p:cNvPr>
          <p:cNvSpPr txBox="1"/>
          <p:nvPr/>
        </p:nvSpPr>
        <p:spPr>
          <a:xfrm>
            <a:off x="535096" y="2265149"/>
            <a:ext cx="3815862" cy="6030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zh-CN" sz="1200" dirty="0">
                <a:latin typeface="SimHei" charset="-122"/>
                <a:ea typeface="SimHei" charset="-122"/>
                <a:cs typeface="SimHei" charset="-122"/>
              </a:rPr>
              <a:t>意识到像细菌、病毒和疾病这样的东西是多么容易传播，并对预防措施有更多的了解。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2F496AE-1549-AC47-A40B-6D83A9A8E3FD}"/>
              </a:ext>
            </a:extLst>
          </p:cNvPr>
          <p:cNvSpPr txBox="1"/>
          <p:nvPr/>
        </p:nvSpPr>
        <p:spPr>
          <a:xfrm>
            <a:off x="552728" y="3299570"/>
            <a:ext cx="394044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zh-CN" sz="1200" dirty="0">
                <a:latin typeface="SimHei" charset="-122"/>
                <a:ea typeface="SimHei" charset="-122"/>
                <a:cs typeface="SimHei" charset="-122"/>
              </a:rPr>
              <a:t>照顾好自己可以帮助我们照顾好他人。最简单的阻止细菌传播的方法是洗手。</a:t>
            </a:r>
            <a:endParaRPr lang="en-US" sz="1200" dirty="0">
              <a:latin typeface="SimHei" charset="-122"/>
              <a:ea typeface="SimHei" charset="-122"/>
              <a:cs typeface="SimHei" charset="-122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2C8FDBE-891C-BF46-808F-E94B300936E0}"/>
              </a:ext>
            </a:extLst>
          </p:cNvPr>
          <p:cNvSpPr txBox="1"/>
          <p:nvPr/>
        </p:nvSpPr>
        <p:spPr>
          <a:xfrm>
            <a:off x="4881197" y="3044902"/>
            <a:ext cx="190793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lnSpc>
                <a:spcPct val="150000"/>
              </a:lnSpc>
            </a:pPr>
            <a:r>
              <a:rPr lang="zh-CN" altLang="zh-CN" sz="1200" dirty="0">
                <a:latin typeface="SimHei" charset="-122"/>
                <a:ea typeface="SimHei" charset="-122"/>
                <a:cs typeface="SimHei" charset="-122"/>
              </a:rPr>
              <a:t>闪光</a:t>
            </a:r>
            <a:r>
              <a:rPr lang="zh-CN" altLang="en-US" sz="1200" dirty="0">
                <a:latin typeface="SimHei" charset="-122"/>
                <a:ea typeface="SimHei" charset="-122"/>
                <a:cs typeface="SimHei" charset="-122"/>
              </a:rPr>
              <a:t>粉</a:t>
            </a:r>
            <a:endParaRPr lang="zh-CN" altLang="zh-CN" sz="1200" dirty="0">
              <a:latin typeface="SimHei" charset="-122"/>
              <a:ea typeface="SimHei" charset="-122"/>
              <a:cs typeface="SimHei" charset="-122"/>
            </a:endParaRPr>
          </a:p>
          <a:p>
            <a:pPr lvl="0">
              <a:lnSpc>
                <a:spcPct val="150000"/>
              </a:lnSpc>
            </a:pPr>
            <a:r>
              <a:rPr lang="zh-CN" altLang="zh-CN" sz="1200" dirty="0">
                <a:latin typeface="SimHei" charset="-122"/>
                <a:ea typeface="SimHei" charset="-122"/>
                <a:cs typeface="SimHei" charset="-122"/>
              </a:rPr>
              <a:t>乳液</a:t>
            </a:r>
          </a:p>
          <a:p>
            <a:endParaRPr lang="en-US" sz="1200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CFC7944-D9DC-414B-B69D-3D016A5F3C1B}"/>
              </a:ext>
            </a:extLst>
          </p:cNvPr>
          <p:cNvSpPr txBox="1"/>
          <p:nvPr/>
        </p:nvSpPr>
        <p:spPr>
          <a:xfrm>
            <a:off x="552729" y="4447257"/>
            <a:ext cx="6015404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altLang="zh-CN" sz="1200" dirty="0"/>
              <a:t> </a:t>
            </a:r>
            <a:endParaRPr lang="zh-CN" altLang="zh-CN" sz="1200" dirty="0"/>
          </a:p>
          <a:p>
            <a:pPr>
              <a:lnSpc>
                <a:spcPct val="150000"/>
              </a:lnSpc>
            </a:pPr>
            <a:r>
              <a:rPr lang="en-US" altLang="zh-CN" sz="1200" dirty="0">
                <a:latin typeface="SimHei" charset="-122"/>
                <a:ea typeface="SimHei" charset="-122"/>
                <a:cs typeface="SimHei" charset="-122"/>
              </a:rPr>
              <a:t>1. </a:t>
            </a:r>
            <a:r>
              <a:rPr lang="zh-CN" altLang="zh-CN" sz="1200" dirty="0">
                <a:latin typeface="SimHei" charset="-122"/>
                <a:ea typeface="SimHei" charset="-122"/>
                <a:cs typeface="SimHei" charset="-122"/>
              </a:rPr>
              <a:t>把乳液和闪光</a:t>
            </a:r>
            <a:r>
              <a:rPr lang="zh-CN" altLang="en-US" sz="1200" dirty="0">
                <a:latin typeface="SimHei" charset="-122"/>
                <a:ea typeface="SimHei" charset="-122"/>
                <a:cs typeface="SimHei" charset="-122"/>
              </a:rPr>
              <a:t>粉</a:t>
            </a:r>
            <a:r>
              <a:rPr lang="zh-CN" altLang="zh-CN" sz="1200" dirty="0">
                <a:latin typeface="SimHei" charset="-122"/>
                <a:ea typeface="SimHei" charset="-122"/>
                <a:cs typeface="SimHei" charset="-122"/>
              </a:rPr>
              <a:t>混合在一起</a:t>
            </a:r>
            <a:r>
              <a:rPr lang="zh-CN" altLang="en-US" sz="1200" dirty="0">
                <a:latin typeface="SimHei" charset="-122"/>
                <a:ea typeface="SimHei" charset="-122"/>
                <a:cs typeface="SimHei" charset="-122"/>
              </a:rPr>
              <a:t>。</a:t>
            </a:r>
            <a:endParaRPr lang="zh-CN" altLang="zh-CN" sz="1200" dirty="0">
              <a:latin typeface="SimHei" charset="-122"/>
              <a:ea typeface="SimHei" charset="-122"/>
              <a:cs typeface="SimHei" charset="-122"/>
            </a:endParaRPr>
          </a:p>
          <a:p>
            <a:pPr>
              <a:lnSpc>
                <a:spcPct val="150000"/>
              </a:lnSpc>
            </a:pPr>
            <a:r>
              <a:rPr lang="en-US" altLang="zh-CN" sz="1200" dirty="0">
                <a:latin typeface="SimHei" charset="-122"/>
                <a:ea typeface="SimHei" charset="-122"/>
                <a:cs typeface="SimHei" charset="-122"/>
              </a:rPr>
              <a:t>2. </a:t>
            </a:r>
            <a:r>
              <a:rPr lang="zh-CN" altLang="zh-CN" sz="1200" dirty="0">
                <a:latin typeface="SimHei" charset="-122"/>
                <a:ea typeface="SimHei" charset="-122"/>
                <a:cs typeface="SimHei" charset="-122"/>
              </a:rPr>
              <a:t>把一些混合物给到一名参与者</a:t>
            </a:r>
            <a:r>
              <a:rPr lang="zh-CN" altLang="en-US" sz="1200" dirty="0">
                <a:latin typeface="SimHei" charset="-122"/>
                <a:ea typeface="SimHei" charset="-122"/>
                <a:cs typeface="SimHei" charset="-122"/>
              </a:rPr>
              <a:t>。</a:t>
            </a:r>
            <a:endParaRPr lang="zh-CN" altLang="zh-CN" sz="1200" dirty="0">
              <a:latin typeface="SimHei" charset="-122"/>
              <a:ea typeface="SimHei" charset="-122"/>
              <a:cs typeface="SimHei" charset="-122"/>
            </a:endParaRPr>
          </a:p>
          <a:p>
            <a:pPr>
              <a:lnSpc>
                <a:spcPct val="150000"/>
              </a:lnSpc>
            </a:pPr>
            <a:r>
              <a:rPr lang="en-US" altLang="zh-CN" sz="1200" dirty="0">
                <a:latin typeface="SimHei" charset="-122"/>
                <a:ea typeface="SimHei" charset="-122"/>
                <a:cs typeface="SimHei" charset="-122"/>
              </a:rPr>
              <a:t>3. </a:t>
            </a:r>
            <a:r>
              <a:rPr lang="zh-CN" altLang="zh-CN" sz="1200" dirty="0">
                <a:latin typeface="SimHei" charset="-122"/>
                <a:ea typeface="SimHei" charset="-122"/>
                <a:cs typeface="SimHei" charset="-122"/>
              </a:rPr>
              <a:t>这名参与者和其他人握手</a:t>
            </a:r>
            <a:r>
              <a:rPr lang="zh-CN" altLang="en-US" sz="1200" dirty="0">
                <a:latin typeface="SimHei" charset="-122"/>
                <a:ea typeface="SimHei" charset="-122"/>
                <a:cs typeface="SimHei" charset="-122"/>
              </a:rPr>
              <a:t>。</a:t>
            </a:r>
            <a:endParaRPr lang="zh-CN" altLang="zh-CN" sz="1200" dirty="0">
              <a:latin typeface="SimHei" charset="-122"/>
              <a:ea typeface="SimHei" charset="-122"/>
              <a:cs typeface="SimHei" charset="-122"/>
            </a:endParaRPr>
          </a:p>
          <a:p>
            <a:pPr>
              <a:lnSpc>
                <a:spcPct val="150000"/>
              </a:lnSpc>
            </a:pPr>
            <a:r>
              <a:rPr lang="en-US" altLang="zh-CN" sz="1200" dirty="0">
                <a:latin typeface="SimHei" charset="-122"/>
                <a:ea typeface="SimHei" charset="-122"/>
                <a:cs typeface="SimHei" charset="-122"/>
              </a:rPr>
              <a:t>4. </a:t>
            </a:r>
            <a:r>
              <a:rPr lang="zh-CN" altLang="zh-CN" sz="1200" dirty="0">
                <a:latin typeface="SimHei" charset="-122"/>
                <a:ea typeface="SimHei" charset="-122"/>
                <a:cs typeface="SimHei" charset="-122"/>
              </a:rPr>
              <a:t>只有你手上有了闪光</a:t>
            </a:r>
            <a:r>
              <a:rPr lang="zh-CN" altLang="en-US" sz="1200" dirty="0">
                <a:latin typeface="SimHei" charset="-122"/>
                <a:ea typeface="SimHei" charset="-122"/>
                <a:cs typeface="SimHei" charset="-122"/>
              </a:rPr>
              <a:t>粉</a:t>
            </a:r>
            <a:r>
              <a:rPr lang="zh-CN" altLang="zh-CN" sz="1200" dirty="0">
                <a:latin typeface="SimHei" charset="-122"/>
                <a:ea typeface="SimHei" charset="-122"/>
                <a:cs typeface="SimHei" charset="-122"/>
              </a:rPr>
              <a:t>，你才能和其他人握手</a:t>
            </a:r>
            <a:r>
              <a:rPr lang="zh-CN" altLang="en-US" sz="1200" dirty="0">
                <a:latin typeface="SimHei" charset="-122"/>
                <a:ea typeface="SimHei" charset="-122"/>
                <a:cs typeface="SimHei" charset="-122"/>
              </a:rPr>
              <a:t>。</a:t>
            </a:r>
            <a:endParaRPr lang="zh-CN" altLang="zh-CN" sz="1200" dirty="0">
              <a:latin typeface="SimHei" charset="-122"/>
              <a:ea typeface="SimHei" charset="-122"/>
              <a:cs typeface="SimHei" charset="-122"/>
            </a:endParaRPr>
          </a:p>
          <a:p>
            <a:pPr>
              <a:lnSpc>
                <a:spcPct val="150000"/>
              </a:lnSpc>
            </a:pPr>
            <a:r>
              <a:rPr lang="en-US" altLang="zh-CN" sz="1200" dirty="0">
                <a:latin typeface="SimHei" charset="-122"/>
                <a:ea typeface="SimHei" charset="-122"/>
                <a:cs typeface="SimHei" charset="-122"/>
              </a:rPr>
              <a:t>5. </a:t>
            </a:r>
            <a:r>
              <a:rPr lang="zh-CN" altLang="zh-CN" sz="1200" dirty="0">
                <a:latin typeface="SimHei" charset="-122"/>
                <a:ea typeface="SimHei" charset="-122"/>
                <a:cs typeface="SimHei" charset="-122"/>
              </a:rPr>
              <a:t>当每个人手上都有了闪光</a:t>
            </a:r>
            <a:r>
              <a:rPr lang="zh-CN" altLang="en-US" sz="1200" dirty="0">
                <a:latin typeface="SimHei" charset="-122"/>
                <a:ea typeface="SimHei" charset="-122"/>
                <a:cs typeface="SimHei" charset="-122"/>
              </a:rPr>
              <a:t>粉</a:t>
            </a:r>
            <a:r>
              <a:rPr lang="zh-CN" altLang="zh-CN" sz="1200" dirty="0">
                <a:latin typeface="SimHei" charset="-122"/>
                <a:ea typeface="SimHei" charset="-122"/>
                <a:cs typeface="SimHei" charset="-122"/>
              </a:rPr>
              <a:t>后停止握手</a:t>
            </a:r>
            <a:r>
              <a:rPr lang="zh-CN" altLang="en-US" sz="1200" dirty="0">
                <a:latin typeface="SimHei" charset="-122"/>
                <a:ea typeface="SimHei" charset="-122"/>
                <a:cs typeface="SimHei" charset="-122"/>
              </a:rPr>
              <a:t>。</a:t>
            </a:r>
            <a:r>
              <a:rPr lang="zh-CN" altLang="zh-CN" sz="1200" dirty="0">
                <a:latin typeface="SimHei" charset="-122"/>
                <a:ea typeface="SimHei" charset="-122"/>
                <a:cs typeface="SimHei" charset="-122"/>
              </a:rPr>
              <a:t> </a:t>
            </a:r>
          </a:p>
          <a:p>
            <a:pPr>
              <a:lnSpc>
                <a:spcPct val="150000"/>
              </a:lnSpc>
            </a:pPr>
            <a:r>
              <a:rPr lang="en-US" altLang="zh-CN" sz="1200" dirty="0">
                <a:latin typeface="SimHei" charset="-122"/>
                <a:ea typeface="SimHei" charset="-122"/>
                <a:cs typeface="SimHei" charset="-122"/>
              </a:rPr>
              <a:t>6. </a:t>
            </a:r>
            <a:r>
              <a:rPr lang="zh-CN" altLang="zh-CN" sz="1200" dirty="0">
                <a:latin typeface="SimHei" charset="-122"/>
                <a:ea typeface="SimHei" charset="-122"/>
                <a:cs typeface="SimHei" charset="-122"/>
              </a:rPr>
              <a:t>比较每个人手上闪光</a:t>
            </a:r>
            <a:r>
              <a:rPr lang="zh-CN" altLang="en-US" sz="1200" dirty="0">
                <a:latin typeface="SimHei" charset="-122"/>
                <a:ea typeface="SimHei" charset="-122"/>
                <a:cs typeface="SimHei" charset="-122"/>
              </a:rPr>
              <a:t>粉</a:t>
            </a:r>
            <a:r>
              <a:rPr lang="zh-CN" altLang="zh-CN" sz="1200" dirty="0">
                <a:latin typeface="SimHei" charset="-122"/>
                <a:ea typeface="SimHei" charset="-122"/>
                <a:cs typeface="SimHei" charset="-122"/>
              </a:rPr>
              <a:t>的量</a:t>
            </a:r>
            <a:r>
              <a:rPr lang="zh-CN" altLang="en-US" sz="1200" dirty="0">
                <a:latin typeface="SimHei" charset="-122"/>
                <a:ea typeface="SimHei" charset="-122"/>
                <a:cs typeface="SimHei" charset="-122"/>
              </a:rPr>
              <a:t>。</a:t>
            </a:r>
            <a:endParaRPr lang="zh-CN" altLang="zh-CN" sz="1200" dirty="0">
              <a:latin typeface="SimHei" charset="-122"/>
              <a:ea typeface="SimHei" charset="-122"/>
              <a:cs typeface="SimHei" charset="-122"/>
            </a:endParaRPr>
          </a:p>
          <a:p>
            <a:endParaRPr lang="en-US" sz="1200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76E6684-63EF-DC4A-8378-BFB172555BFE}"/>
              </a:ext>
            </a:extLst>
          </p:cNvPr>
          <p:cNvSpPr txBox="1"/>
          <p:nvPr/>
        </p:nvSpPr>
        <p:spPr>
          <a:xfrm>
            <a:off x="557906" y="7173745"/>
            <a:ext cx="6015405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lnSpc>
                <a:spcPct val="150000"/>
              </a:lnSpc>
              <a:buFont typeface="Wingdings" charset="2"/>
              <a:buChar char="l"/>
            </a:pPr>
            <a:r>
              <a:rPr lang="zh-CN" altLang="zh-CN" sz="1200" dirty="0"/>
              <a:t>想象闪光</a:t>
            </a:r>
            <a:r>
              <a:rPr lang="zh-CN" altLang="en-US" sz="1200" dirty="0"/>
              <a:t>粉</a:t>
            </a:r>
            <a:r>
              <a:rPr lang="zh-CN" altLang="zh-CN" sz="1200" dirty="0"/>
              <a:t>是细菌，你会有什么感受？</a:t>
            </a:r>
          </a:p>
          <a:p>
            <a:pPr marL="171450" indent="-171450">
              <a:lnSpc>
                <a:spcPct val="150000"/>
              </a:lnSpc>
              <a:buFont typeface="Wingdings" charset="2"/>
              <a:buChar char="l"/>
            </a:pPr>
            <a:r>
              <a:rPr lang="zh-CN" altLang="zh-CN" sz="1200" dirty="0"/>
              <a:t>怎样才能阻止“闪光</a:t>
            </a:r>
            <a:r>
              <a:rPr lang="zh-CN" altLang="en-US" sz="1200" dirty="0"/>
              <a:t>粉</a:t>
            </a:r>
            <a:r>
              <a:rPr lang="zh-CN" altLang="zh-CN" sz="1200" dirty="0"/>
              <a:t>”的传播？为什么是重要的？这对谁有利？</a:t>
            </a:r>
          </a:p>
          <a:p>
            <a:pPr marL="171450" indent="-171450">
              <a:lnSpc>
                <a:spcPct val="150000"/>
              </a:lnSpc>
              <a:buFont typeface="Wingdings" charset="2"/>
              <a:buChar char="l"/>
            </a:pPr>
            <a:r>
              <a:rPr lang="zh-CN" altLang="zh-CN" sz="1200" dirty="0"/>
              <a:t>思考最近一次你生病时，你是什么感受？你希望其他人也有同样的感受和经历吗？</a:t>
            </a:r>
          </a:p>
          <a:p>
            <a:pPr marL="171450" indent="-171450">
              <a:lnSpc>
                <a:spcPct val="150000"/>
              </a:lnSpc>
              <a:buFont typeface="Wingdings" charset="2"/>
              <a:buChar char="l"/>
            </a:pPr>
            <a:r>
              <a:rPr lang="zh-CN" altLang="zh-CN" sz="1200" dirty="0"/>
              <a:t>一起创作一首歌，帮助参与者记住洗手和</a:t>
            </a:r>
            <a:r>
              <a:rPr lang="zh-CN" altLang="en-US" sz="1200" dirty="0"/>
              <a:t>多长时间需要洗一次手</a:t>
            </a:r>
            <a:r>
              <a:rPr lang="zh-CN" altLang="zh-CN" sz="1200" dirty="0"/>
              <a:t>。</a:t>
            </a:r>
          </a:p>
          <a:p>
            <a:endParaRPr lang="en-US" sz="1200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DAE4E90-62AC-504E-81A2-98232279451B}"/>
              </a:ext>
            </a:extLst>
          </p:cNvPr>
          <p:cNvSpPr txBox="1"/>
          <p:nvPr/>
        </p:nvSpPr>
        <p:spPr>
          <a:xfrm>
            <a:off x="495145" y="1584123"/>
            <a:ext cx="38158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>
                <a:latin typeface="SimHei" charset="-122"/>
                <a:ea typeface="SimHei" charset="-122"/>
                <a:cs typeface="SimHei" charset="-122"/>
              </a:rPr>
              <a:t>标题：闪光握手</a:t>
            </a:r>
            <a:endParaRPr lang="en-US" b="1" dirty="0">
              <a:latin typeface="SimHei" charset="-122"/>
              <a:ea typeface="SimHei" charset="-122"/>
              <a:cs typeface="SimHei" charset="-122"/>
            </a:endParaRPr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3385B2ED-7031-614D-A164-3D2AB6B54321}"/>
              </a:ext>
            </a:extLst>
          </p:cNvPr>
          <p:cNvSpPr/>
          <p:nvPr/>
        </p:nvSpPr>
        <p:spPr>
          <a:xfrm>
            <a:off x="511468" y="2003539"/>
            <a:ext cx="723275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1400" b="1" dirty="0">
                <a:latin typeface="SimHei" charset="-122"/>
                <a:ea typeface="SimHei" charset="-122"/>
                <a:cs typeface="SimHei" charset="-122"/>
              </a:rPr>
              <a:t>目标</a:t>
            </a:r>
            <a:r>
              <a:rPr lang="en-US" sz="1400" b="1" dirty="0">
                <a:latin typeface="SimHei" charset="-122"/>
                <a:ea typeface="SimHei" charset="-122"/>
                <a:cs typeface="SimHei" charset="-122"/>
              </a:rPr>
              <a:t>: </a:t>
            </a:r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545A72A3-3823-E149-92D4-F71AC813F6DF}"/>
              </a:ext>
            </a:extLst>
          </p:cNvPr>
          <p:cNvSpPr/>
          <p:nvPr/>
        </p:nvSpPr>
        <p:spPr>
          <a:xfrm>
            <a:off x="535096" y="3037422"/>
            <a:ext cx="723275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1400" b="1" dirty="0">
                <a:latin typeface="SimHei" charset="-122"/>
                <a:ea typeface="SimHei" charset="-122"/>
                <a:cs typeface="SimHei" charset="-122"/>
              </a:rPr>
              <a:t>介绍</a:t>
            </a:r>
            <a:r>
              <a:rPr lang="en-US" sz="1400" b="1" dirty="0">
                <a:latin typeface="SimHei" charset="-122"/>
                <a:ea typeface="SimHei" charset="-122"/>
                <a:cs typeface="SimHei" charset="-122"/>
              </a:rPr>
              <a:t>: </a:t>
            </a:r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B20F4D5D-8670-7141-B087-D9A8B5FF7A06}"/>
              </a:ext>
            </a:extLst>
          </p:cNvPr>
          <p:cNvSpPr/>
          <p:nvPr/>
        </p:nvSpPr>
        <p:spPr>
          <a:xfrm>
            <a:off x="4881197" y="2695151"/>
            <a:ext cx="633507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1400" b="1" dirty="0">
                <a:latin typeface="SimHei" charset="-122"/>
                <a:ea typeface="SimHei" charset="-122"/>
                <a:cs typeface="SimHei" charset="-122"/>
              </a:rPr>
              <a:t>材料</a:t>
            </a:r>
            <a:r>
              <a:rPr lang="en-US" sz="1400" b="1" dirty="0">
                <a:latin typeface="SimHei" charset="-122"/>
                <a:ea typeface="SimHei" charset="-122"/>
                <a:cs typeface="SimHei" charset="-122"/>
              </a:rPr>
              <a:t>:</a:t>
            </a:r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F05CA982-F1F6-2C41-B2F4-AB886CBB3CBA}"/>
              </a:ext>
            </a:extLst>
          </p:cNvPr>
          <p:cNvSpPr/>
          <p:nvPr/>
        </p:nvSpPr>
        <p:spPr>
          <a:xfrm>
            <a:off x="701535" y="4268688"/>
            <a:ext cx="723275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1400" b="1" dirty="0">
                <a:latin typeface="SimHei" charset="-122"/>
                <a:ea typeface="SimHei" charset="-122"/>
                <a:cs typeface="SimHei" charset="-122"/>
              </a:rPr>
              <a:t>说明</a:t>
            </a:r>
            <a:r>
              <a:rPr lang="en-US" sz="1400" b="1" dirty="0">
                <a:latin typeface="SimHei" charset="-122"/>
                <a:ea typeface="SimHei" charset="-122"/>
                <a:cs typeface="SimHei" charset="-122"/>
              </a:rPr>
              <a:t>: </a:t>
            </a:r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6C887DB6-0292-9F43-B7F2-EE00E8BA1C9B}"/>
              </a:ext>
            </a:extLst>
          </p:cNvPr>
          <p:cNvSpPr/>
          <p:nvPr/>
        </p:nvSpPr>
        <p:spPr>
          <a:xfrm>
            <a:off x="557906" y="6912135"/>
            <a:ext cx="633507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1400" b="1" dirty="0">
                <a:latin typeface="SimHei" charset="-122"/>
                <a:ea typeface="SimHei" charset="-122"/>
                <a:cs typeface="SimHei" charset="-122"/>
              </a:rPr>
              <a:t>讨论</a:t>
            </a:r>
            <a:r>
              <a:rPr lang="en-US" sz="1400" b="1" dirty="0">
                <a:latin typeface="SimHei" charset="-122"/>
                <a:ea typeface="SimHei" charset="-122"/>
                <a:cs typeface="SimHei" charset="-122"/>
              </a:rPr>
              <a:t>:</a:t>
            </a:r>
          </a:p>
        </p:txBody>
      </p:sp>
    </p:spTree>
    <p:extLst>
      <p:ext uri="{BB962C8B-B14F-4D97-AF65-F5344CB8AC3E}">
        <p14:creationId xmlns:p14="http://schemas.microsoft.com/office/powerpoint/2010/main" val="290574859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1084</TotalTime>
  <Words>314</Words>
  <Application>Microsoft Office PowerPoint</Application>
  <PresentationFormat>Custom</PresentationFormat>
  <Paragraphs>21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7" baseType="lpstr">
      <vt:lpstr>SimHei</vt:lpstr>
      <vt:lpstr>Arial</vt:lpstr>
      <vt:lpstr>Calibri</vt:lpstr>
      <vt:lpstr>Calibri Light</vt:lpstr>
      <vt:lpstr>Wingdings</vt:lpstr>
      <vt:lpstr>Office Theme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Joshua Freedman</dc:creator>
  <cp:lastModifiedBy>Gjirafa Shqiperi</cp:lastModifiedBy>
  <cp:revision>8</cp:revision>
  <dcterms:created xsi:type="dcterms:W3CDTF">2019-07-26T02:58:10Z</dcterms:created>
  <dcterms:modified xsi:type="dcterms:W3CDTF">2019-09-01T11:28:44Z</dcterms:modified>
</cp:coreProperties>
</file>