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A7A6"/>
    <a:srgbClr val="11B1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3"/>
  </p:normalViewPr>
  <p:slideViewPr>
    <p:cSldViewPr snapToGrid="0" snapToObjects="1">
      <p:cViewPr varScale="1">
        <p:scale>
          <a:sx n="80" d="100"/>
          <a:sy n="80" d="100"/>
        </p:scale>
        <p:origin x="192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2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2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3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4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0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7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2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7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2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8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FF045-4E34-EA45-B4F6-73F35359F7D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4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alia.6seconds.org/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A2DF346-B3CA-9F42-8D2B-B71BD3983B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5470"/>
            <a:ext cx="6858000" cy="887505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69C1A95-BF64-8342-9F53-38C30E9D82CD}"/>
              </a:ext>
            </a:extLst>
          </p:cNvPr>
          <p:cNvSpPr txBox="1"/>
          <p:nvPr/>
        </p:nvSpPr>
        <p:spPr>
          <a:xfrm>
            <a:off x="615664" y="8045823"/>
            <a:ext cx="879332" cy="32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93" dirty="0"/>
              <a:t>MESE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B84272-56B4-694E-9DA2-A4BF87C8166A}"/>
              </a:ext>
            </a:extLst>
          </p:cNvPr>
          <p:cNvSpPr txBox="1"/>
          <p:nvPr/>
        </p:nvSpPr>
        <p:spPr>
          <a:xfrm>
            <a:off x="674989" y="8198470"/>
            <a:ext cx="760682" cy="744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36" dirty="0"/>
              <a:t>15</a:t>
            </a:r>
            <a:endParaRPr lang="en-US" sz="1493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567941-09C9-E340-8D6A-407A2D2EAD92}"/>
              </a:ext>
            </a:extLst>
          </p:cNvPr>
          <p:cNvSpPr txBox="1"/>
          <p:nvPr/>
        </p:nvSpPr>
        <p:spPr>
          <a:xfrm>
            <a:off x="615664" y="8741906"/>
            <a:ext cx="879332" cy="32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93" dirty="0"/>
              <a:t>9-10 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4B567D4-CD81-B347-9CEA-5E9AEFD174A1}"/>
              </a:ext>
            </a:extLst>
          </p:cNvPr>
          <p:cNvCxnSpPr/>
          <p:nvPr/>
        </p:nvCxnSpPr>
        <p:spPr>
          <a:xfrm>
            <a:off x="1692537" y="8045824"/>
            <a:ext cx="0" cy="10219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28D7C81-DEA1-3142-91E9-F6E09742B2FC}"/>
              </a:ext>
            </a:extLst>
          </p:cNvPr>
          <p:cNvSpPr txBox="1"/>
          <p:nvPr/>
        </p:nvSpPr>
        <p:spPr>
          <a:xfrm>
            <a:off x="2562018" y="1807578"/>
            <a:ext cx="2885635" cy="255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59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IN COLLABORAZIONE CON  </a:t>
            </a:r>
            <a:endParaRPr lang="en-US" sz="11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2C2E18A-15D7-1A43-B565-3A98F2B12C0E}"/>
              </a:ext>
            </a:extLst>
          </p:cNvPr>
          <p:cNvSpPr txBox="1"/>
          <p:nvPr/>
        </p:nvSpPr>
        <p:spPr>
          <a:xfrm>
            <a:off x="1921201" y="7080627"/>
            <a:ext cx="3526451" cy="248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14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DELLE EMOZIONI, DEL BENESSERE E DEI DIRITTI DEI BAMBINI</a:t>
            </a:r>
            <a:endParaRPr lang="en-US" sz="105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478147D-E53A-F34A-8F7C-DBB31BCD2601}"/>
              </a:ext>
            </a:extLst>
          </p:cNvPr>
          <p:cNvSpPr/>
          <p:nvPr/>
        </p:nvSpPr>
        <p:spPr>
          <a:xfrm>
            <a:off x="0" y="9005596"/>
            <a:ext cx="6858000" cy="914400"/>
          </a:xfrm>
          <a:prstGeom prst="rect">
            <a:avLst/>
          </a:prstGeom>
          <a:solidFill>
            <a:srgbClr val="1DA7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Google Shape;87;p1">
            <a:extLst>
              <a:ext uri="{FF2B5EF4-FFF2-40B4-BE49-F238E27FC236}">
                <a16:creationId xmlns:a16="http://schemas.microsoft.com/office/drawing/2014/main" id="{DA50A5F8-D74D-834E-B57C-70A382B60E23}"/>
              </a:ext>
            </a:extLst>
          </p:cNvPr>
          <p:cNvSpPr txBox="1"/>
          <p:nvPr/>
        </p:nvSpPr>
        <p:spPr>
          <a:xfrm>
            <a:off x="1149635" y="5273257"/>
            <a:ext cx="4558729" cy="551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93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INSIGNITO ANCHE QUEST’ANNO  DELLA MEDAGLIA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93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 PRESIDENTE  DELLA REPUBBLICA</a:t>
            </a:r>
            <a:endParaRPr dirty="0"/>
          </a:p>
        </p:txBody>
      </p:sp>
      <p:sp>
        <p:nvSpPr>
          <p:cNvPr id="17" name="Google Shape;93;p1">
            <a:extLst>
              <a:ext uri="{FF2B5EF4-FFF2-40B4-BE49-F238E27FC236}">
                <a16:creationId xmlns:a16="http://schemas.microsoft.com/office/drawing/2014/main" id="{31C3AFCB-55EA-6042-B44D-B87FCB82A698}"/>
              </a:ext>
            </a:extLst>
          </p:cNvPr>
          <p:cNvSpPr txBox="1"/>
          <p:nvPr/>
        </p:nvSpPr>
        <p:spPr>
          <a:xfrm>
            <a:off x="5253233" y="7727424"/>
            <a:ext cx="1210235" cy="551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93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EVENTO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93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GRATUITO</a:t>
            </a:r>
            <a:endParaRPr dirty="0"/>
          </a:p>
        </p:txBody>
      </p:sp>
      <p:sp>
        <p:nvSpPr>
          <p:cNvPr id="18" name="Google Shape;87;p1">
            <a:extLst>
              <a:ext uri="{FF2B5EF4-FFF2-40B4-BE49-F238E27FC236}">
                <a16:creationId xmlns:a16="http://schemas.microsoft.com/office/drawing/2014/main" id="{ED3549C1-95EC-6048-996A-FDE449E4A18D}"/>
              </a:ext>
            </a:extLst>
          </p:cNvPr>
          <p:cNvSpPr txBox="1"/>
          <p:nvPr/>
        </p:nvSpPr>
        <p:spPr>
          <a:xfrm>
            <a:off x="1549049" y="8255089"/>
            <a:ext cx="3452731" cy="322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93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SCRIVI QUI L’INDIRIZZO</a:t>
            </a:r>
            <a:endParaRPr dirty="0"/>
          </a:p>
        </p:txBody>
      </p:sp>
      <p:sp>
        <p:nvSpPr>
          <p:cNvPr id="19" name="Google Shape;89;p1">
            <a:extLst>
              <a:ext uri="{FF2B5EF4-FFF2-40B4-BE49-F238E27FC236}">
                <a16:creationId xmlns:a16="http://schemas.microsoft.com/office/drawing/2014/main" id="{687239D7-9070-1C42-806E-1B2713E2C05A}"/>
              </a:ext>
            </a:extLst>
          </p:cNvPr>
          <p:cNvSpPr txBox="1"/>
          <p:nvPr/>
        </p:nvSpPr>
        <p:spPr>
          <a:xfrm>
            <a:off x="1868088" y="8584750"/>
            <a:ext cx="3452731" cy="322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9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CONTATTI E IL LINK PER ISCRIVERSI </a:t>
            </a:r>
            <a:endParaRPr dirty="0"/>
          </a:p>
        </p:txBody>
      </p:sp>
      <p:sp>
        <p:nvSpPr>
          <p:cNvPr id="20" name="Google Shape;95;p1">
            <a:extLst>
              <a:ext uri="{FF2B5EF4-FFF2-40B4-BE49-F238E27FC236}">
                <a16:creationId xmlns:a16="http://schemas.microsoft.com/office/drawing/2014/main" id="{9519C024-A0B4-2F48-AC5E-E49AE957A3C9}"/>
              </a:ext>
            </a:extLst>
          </p:cNvPr>
          <p:cNvSpPr txBox="1"/>
          <p:nvPr/>
        </p:nvSpPr>
        <p:spPr>
          <a:xfrm>
            <a:off x="1801413" y="9361775"/>
            <a:ext cx="3452700" cy="3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"/>
              </a:rPr>
              <a:t>italia.6seconds.org</a:t>
            </a:r>
            <a:endParaRPr sz="1800" b="1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3032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42</Words>
  <Application>Microsoft Macintosh PowerPoint</Application>
  <PresentationFormat>A4 (21x29,7 cm)</PresentationFormat>
  <Paragraphs>12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Freedman</dc:creator>
  <cp:lastModifiedBy>Mary Gioffrè</cp:lastModifiedBy>
  <cp:revision>6</cp:revision>
  <dcterms:created xsi:type="dcterms:W3CDTF">2019-06-10T19:19:39Z</dcterms:created>
  <dcterms:modified xsi:type="dcterms:W3CDTF">2019-11-14T09:03:02Z</dcterms:modified>
</cp:coreProperties>
</file>