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85" autoAdjust="0"/>
    <p:restoredTop sz="94660"/>
  </p:normalViewPr>
  <p:slideViewPr>
    <p:cSldViewPr snapToGrid="0">
      <p:cViewPr varScale="1">
        <p:scale>
          <a:sx n="60" d="100"/>
          <a:sy n="60" d="100"/>
        </p:scale>
        <p:origin x="28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B87BD-5C56-4241-962B-405942C0D172}" type="datetimeFigureOut">
              <a:rPr lang="en-US" smtClean="0"/>
              <a:t>11/14/19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6922-29F4-4FB8-8D1A-BDBABC6BFDE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331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B87BD-5C56-4241-962B-405942C0D172}" type="datetimeFigureOut">
              <a:rPr lang="en-US" smtClean="0"/>
              <a:t>11/14/19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6922-29F4-4FB8-8D1A-BDBABC6BFDE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579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B87BD-5C56-4241-962B-405942C0D172}" type="datetimeFigureOut">
              <a:rPr lang="en-US" smtClean="0"/>
              <a:t>11/14/19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6922-29F4-4FB8-8D1A-BDBABC6BFDE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462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B87BD-5C56-4241-962B-405942C0D172}" type="datetimeFigureOut">
              <a:rPr lang="en-US" smtClean="0"/>
              <a:t>11/14/19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6922-29F4-4FB8-8D1A-BDBABC6BFDE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201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B87BD-5C56-4241-962B-405942C0D172}" type="datetimeFigureOut">
              <a:rPr lang="en-US" smtClean="0"/>
              <a:t>11/14/19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6922-29F4-4FB8-8D1A-BDBABC6BFDE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56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B87BD-5C56-4241-962B-405942C0D172}" type="datetimeFigureOut">
              <a:rPr lang="en-US" smtClean="0"/>
              <a:t>11/14/19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6922-29F4-4FB8-8D1A-BDBABC6BFDE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350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B87BD-5C56-4241-962B-405942C0D172}" type="datetimeFigureOut">
              <a:rPr lang="en-US" smtClean="0"/>
              <a:t>11/14/19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6922-29F4-4FB8-8D1A-BDBABC6BFDE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949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B87BD-5C56-4241-962B-405942C0D172}" type="datetimeFigureOut">
              <a:rPr lang="en-US" smtClean="0"/>
              <a:t>11/14/19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6922-29F4-4FB8-8D1A-BDBABC6BFDE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823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B87BD-5C56-4241-962B-405942C0D172}" type="datetimeFigureOut">
              <a:rPr lang="en-US" smtClean="0"/>
              <a:t>11/14/19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6922-29F4-4FB8-8D1A-BDBABC6BFDE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60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B87BD-5C56-4241-962B-405942C0D172}" type="datetimeFigureOut">
              <a:rPr lang="en-US" smtClean="0"/>
              <a:t>11/14/19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6922-29F4-4FB8-8D1A-BDBABC6BFDE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019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B87BD-5C56-4241-962B-405942C0D172}" type="datetimeFigureOut">
              <a:rPr lang="en-US" smtClean="0"/>
              <a:t>11/14/19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6922-29F4-4FB8-8D1A-BDBABC6BFDE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865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B87BD-5C56-4241-962B-405942C0D172}" type="datetimeFigureOut">
              <a:rPr lang="en-US" smtClean="0"/>
              <a:t>11/14/19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06922-29F4-4FB8-8D1A-BDBABC6BFDE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879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talia.6seconds.org/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B6C114-EF4C-9A4A-98BF-CEDCECBAB4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619"/>
            <a:ext cx="6858000" cy="97049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1294473">
            <a:off x="1641231" y="2185378"/>
            <a:ext cx="2379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Sei </a:t>
            </a:r>
            <a:r>
              <a:rPr lang="en-US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invitato</a:t>
            </a: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al</a:t>
            </a:r>
          </a:p>
        </p:txBody>
      </p:sp>
      <p:sp>
        <p:nvSpPr>
          <p:cNvPr id="10" name="Google Shape;88;p1">
            <a:extLst>
              <a:ext uri="{FF2B5EF4-FFF2-40B4-BE49-F238E27FC236}">
                <a16:creationId xmlns:a16="http://schemas.microsoft.com/office/drawing/2014/main" id="{0BF0B747-F7B2-3F4E-9053-1546AC4A0235}"/>
              </a:ext>
            </a:extLst>
          </p:cNvPr>
          <p:cNvSpPr txBox="1"/>
          <p:nvPr/>
        </p:nvSpPr>
        <p:spPr>
          <a:xfrm>
            <a:off x="360947" y="3059723"/>
            <a:ext cx="10783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Evento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Gratuito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87;p1">
            <a:extLst>
              <a:ext uri="{FF2B5EF4-FFF2-40B4-BE49-F238E27FC236}">
                <a16:creationId xmlns:a16="http://schemas.microsoft.com/office/drawing/2014/main" id="{085D99C3-21BF-D04A-A892-391CEAA80260}"/>
              </a:ext>
            </a:extLst>
          </p:cNvPr>
          <p:cNvSpPr txBox="1"/>
          <p:nvPr/>
        </p:nvSpPr>
        <p:spPr>
          <a:xfrm rot="304617">
            <a:off x="1716926" y="6402049"/>
            <a:ext cx="3576532" cy="665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Luogo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20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Novembre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dalle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13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alle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15</a:t>
            </a:r>
            <a:endParaRPr dirty="0"/>
          </a:p>
        </p:txBody>
      </p:sp>
      <p:sp>
        <p:nvSpPr>
          <p:cNvPr id="12" name="Google Shape;89;p1">
            <a:extLst>
              <a:ext uri="{FF2B5EF4-FFF2-40B4-BE49-F238E27FC236}">
                <a16:creationId xmlns:a16="http://schemas.microsoft.com/office/drawing/2014/main" id="{9C0FCA9B-468B-E448-A3DC-68220C5F85F8}"/>
              </a:ext>
            </a:extLst>
          </p:cNvPr>
          <p:cNvSpPr txBox="1"/>
          <p:nvPr/>
        </p:nvSpPr>
        <p:spPr>
          <a:xfrm>
            <a:off x="5418675" y="5139027"/>
            <a:ext cx="11724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dei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Bambini</a:t>
            </a:r>
            <a:endParaRPr dirty="0"/>
          </a:p>
        </p:txBody>
      </p:sp>
      <p:sp>
        <p:nvSpPr>
          <p:cNvPr id="13" name="Google Shape;86;p1">
            <a:extLst>
              <a:ext uri="{FF2B5EF4-FFF2-40B4-BE49-F238E27FC236}">
                <a16:creationId xmlns:a16="http://schemas.microsoft.com/office/drawing/2014/main" id="{DF9C956A-227A-5349-A23E-39BEC1D24077}"/>
              </a:ext>
            </a:extLst>
          </p:cNvPr>
          <p:cNvSpPr txBox="1"/>
          <p:nvPr/>
        </p:nvSpPr>
        <p:spPr>
          <a:xfrm>
            <a:off x="2239108" y="7795849"/>
            <a:ext cx="2379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collaborazione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con:</a:t>
            </a:r>
            <a:endParaRPr dirty="0"/>
          </a:p>
        </p:txBody>
      </p:sp>
      <p:sp>
        <p:nvSpPr>
          <p:cNvPr id="15" name="Google Shape;90;p1">
            <a:extLst>
              <a:ext uri="{FF2B5EF4-FFF2-40B4-BE49-F238E27FC236}">
                <a16:creationId xmlns:a16="http://schemas.microsoft.com/office/drawing/2014/main" id="{AA397633-1473-7D4C-A61C-2CB334A8816F}"/>
              </a:ext>
            </a:extLst>
          </p:cNvPr>
          <p:cNvSpPr txBox="1"/>
          <p:nvPr/>
        </p:nvSpPr>
        <p:spPr>
          <a:xfrm>
            <a:off x="1994915" y="9194800"/>
            <a:ext cx="30480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Info: mail </a:t>
            </a:r>
            <a:endParaRPr sz="18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/>
              </a:rPr>
              <a:t>italia.6seconds.org</a:t>
            </a:r>
            <a:endParaRPr sz="18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91;p1">
            <a:extLst>
              <a:ext uri="{FF2B5EF4-FFF2-40B4-BE49-F238E27FC236}">
                <a16:creationId xmlns:a16="http://schemas.microsoft.com/office/drawing/2014/main" id="{D3D373F1-BF9F-7248-9F09-9A261608DE36}"/>
              </a:ext>
            </a:extLst>
          </p:cNvPr>
          <p:cNvSpPr txBox="1"/>
          <p:nvPr/>
        </p:nvSpPr>
        <p:spPr>
          <a:xfrm rot="287808">
            <a:off x="1248940" y="7170503"/>
            <a:ext cx="1980336" cy="369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Link per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iscriverti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/>
          </a:p>
        </p:txBody>
      </p:sp>
      <p:sp>
        <p:nvSpPr>
          <p:cNvPr id="17" name="Google Shape;87;p1">
            <a:extLst>
              <a:ext uri="{FF2B5EF4-FFF2-40B4-BE49-F238E27FC236}">
                <a16:creationId xmlns:a16="http://schemas.microsoft.com/office/drawing/2014/main" id="{1960C6DB-E355-CE43-A673-EADFD92BC4EE}"/>
              </a:ext>
            </a:extLst>
          </p:cNvPr>
          <p:cNvSpPr txBox="1"/>
          <p:nvPr/>
        </p:nvSpPr>
        <p:spPr>
          <a:xfrm>
            <a:off x="1239551" y="5985174"/>
            <a:ext cx="4558729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INSIGNITO ANCHE QUEST’ANNO  DELLA MEDAGLIA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 PRESIDENTE  DELLA REPUBBLICA</a:t>
            </a:r>
            <a:endParaRPr sz="1050" dirty="0"/>
          </a:p>
        </p:txBody>
      </p:sp>
    </p:spTree>
    <p:extLst>
      <p:ext uri="{BB962C8B-B14F-4D97-AF65-F5344CB8AC3E}">
        <p14:creationId xmlns:p14="http://schemas.microsoft.com/office/powerpoint/2010/main" val="36752656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42</Words>
  <Application>Microsoft Macintosh PowerPoint</Application>
  <PresentationFormat>A4 (21x29,7 cm)</PresentationFormat>
  <Paragraphs>13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Presentazione standard di PowerPoint</vt:lpstr>
    </vt:vector>
  </TitlesOfParts>
  <Company>Olin College of Engineering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 Aoki</dc:creator>
  <cp:lastModifiedBy>Mary Gioffrè</cp:lastModifiedBy>
  <cp:revision>5</cp:revision>
  <dcterms:created xsi:type="dcterms:W3CDTF">2019-06-10T19:51:54Z</dcterms:created>
  <dcterms:modified xsi:type="dcterms:W3CDTF">2019-11-14T09:11:06Z</dcterms:modified>
</cp:coreProperties>
</file>