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3"/>
    <p:restoredTop sz="94576"/>
  </p:normalViewPr>
  <p:slideViewPr>
    <p:cSldViewPr snapToGrid="0" snapToObjects="1">
      <p:cViewPr varScale="1">
        <p:scale>
          <a:sx n="44" d="100"/>
          <a:sy n="44" d="100"/>
        </p:scale>
        <p:origin x="21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6"/>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6"/>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9"/>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2915543" y="1426283"/>
            <a:ext cx="3471863" cy="703968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a:stretch/>
        </p:blipFill>
        <p:spPr>
          <a:xfrm>
            <a:off x="0" y="100532"/>
            <a:ext cx="6858000" cy="9704935"/>
          </a:xfrm>
          <a:prstGeom prst="rect">
            <a:avLst/>
          </a:prstGeom>
          <a:noFill/>
          <a:ln>
            <a:noFill/>
          </a:ln>
        </p:spPr>
      </p:pic>
      <p:sp>
        <p:nvSpPr>
          <p:cNvPr id="85" name="Google Shape;85;p13"/>
          <p:cNvSpPr/>
          <p:nvPr/>
        </p:nvSpPr>
        <p:spPr>
          <a:xfrm>
            <a:off x="471853" y="1277035"/>
            <a:ext cx="4912947" cy="126188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ES_tradnl" sz="4800" dirty="0">
                <a:solidFill>
                  <a:schemeClr val="dk1"/>
                </a:solidFill>
                <a:latin typeface="Calibri"/>
                <a:ea typeface="Calibri"/>
                <a:cs typeface="Calibri"/>
                <a:sym typeface="Calibri"/>
              </a:rPr>
              <a:t>Aprende a CRECER</a:t>
            </a:r>
            <a:r>
              <a:rPr lang="es-ES_tradnl" sz="4800" b="0" i="0" u="none" strike="noStrike" cap="none" dirty="0">
                <a:solidFill>
                  <a:schemeClr val="dk1"/>
                </a:solidFill>
                <a:latin typeface="Calibri"/>
                <a:ea typeface="Calibri"/>
                <a:cs typeface="Calibri"/>
                <a:sym typeface="Calibri"/>
              </a:rPr>
              <a:t> </a:t>
            </a:r>
            <a:endParaRPr lang="es-ES_tradnl" dirty="0"/>
          </a:p>
          <a:p>
            <a:pPr marL="0" marR="0" lvl="0" indent="0" algn="l" rtl="0">
              <a:spcBef>
                <a:spcPts val="0"/>
              </a:spcBef>
              <a:spcAft>
                <a:spcPts val="0"/>
              </a:spcAft>
              <a:buNone/>
            </a:pPr>
            <a:r>
              <a:rPr lang="es-ES_tradnl" sz="2800" dirty="0">
                <a:solidFill>
                  <a:schemeClr val="dk1"/>
                </a:solidFill>
                <a:latin typeface="Calibri"/>
                <a:ea typeface="Calibri"/>
                <a:cs typeface="Calibri"/>
                <a:sym typeface="Calibri"/>
              </a:rPr>
              <a:t>Molinos de viento</a:t>
            </a:r>
            <a:endParaRPr lang="es-ES_tradnl" dirty="0"/>
          </a:p>
        </p:txBody>
      </p:sp>
      <p:sp>
        <p:nvSpPr>
          <p:cNvPr id="86" name="Google Shape;86;p13"/>
          <p:cNvSpPr/>
          <p:nvPr/>
        </p:nvSpPr>
        <p:spPr>
          <a:xfrm>
            <a:off x="920261" y="2563221"/>
            <a:ext cx="5017477" cy="5827744"/>
          </a:xfrm>
          <a:prstGeom prst="rect">
            <a:avLst/>
          </a:prstGeom>
          <a:noFill/>
          <a:ln>
            <a:noFill/>
          </a:ln>
        </p:spPr>
        <p:txBody>
          <a:bodyPr spcFirstLastPara="1" wrap="square" lIns="91425" tIns="45700" rIns="91425" bIns="45700" anchor="t" anchorCtr="0">
            <a:noAutofit/>
          </a:bodyPr>
          <a:lstStyle/>
          <a:p>
            <a:pPr lvl="0"/>
            <a:r>
              <a:rPr lang="es-ES_tradnl" sz="1800" dirty="0">
                <a:solidFill>
                  <a:schemeClr val="dk1"/>
                </a:solidFill>
                <a:latin typeface="Calibri"/>
                <a:ea typeface="Calibri"/>
                <a:cs typeface="Calibri"/>
                <a:sym typeface="Calibri"/>
              </a:rPr>
              <a:t>Los molinos de viento generan electricidad a partir de la fuerza del viento. Las cuchillas del molino están conectadas a una caja de velocidades, que está conectada a un generador. La energía creada por el generador puede almacenarse en baterías o transmitirse a la red eléctrica. </a:t>
            </a:r>
          </a:p>
          <a:p>
            <a:pPr lvl="0"/>
            <a:endParaRPr lang="en-US" sz="1800" dirty="0">
              <a:solidFill>
                <a:schemeClr val="dk1"/>
              </a:solidFill>
              <a:latin typeface="Calibri"/>
              <a:ea typeface="Calibri"/>
              <a:cs typeface="Calibri"/>
              <a:sym typeface="Calibri"/>
            </a:endParaRPr>
          </a:p>
          <a:p>
            <a:pPr lvl="0"/>
            <a:r>
              <a:rPr lang="es-ES_tradnl" sz="1800" dirty="0">
                <a:solidFill>
                  <a:schemeClr val="dk1"/>
                </a:solidFill>
                <a:latin typeface="Calibri"/>
                <a:ea typeface="Calibri"/>
                <a:cs typeface="Calibri"/>
                <a:sym typeface="Calibri"/>
              </a:rPr>
              <a:t>Los molinos de viento se pueden ubicar en todo el mundo. Los lugares más comunes se encuentran a lo largo de la costa y en tierras de cultivo, debido al espacio al aire libre y los fuertes vientos. Cuando los ingenieros construyen los molinos deben determinar la mejor dirección para que el molino se enfrente, que debe estar de acuerdo con la mayoría de los vientos. La razón por la que los molinos de viento son importantes es porque son una fuente de energía renovable (lo que significa que no se agotan cuando se utilizan). Además, cuando los molinos de viento generan energía no hay gases nocivos, partículas u otras sustancias liberadas en el aire</a:t>
            </a:r>
            <a:r>
              <a:rPr lang="en-US" sz="1800" dirty="0">
                <a:solidFill>
                  <a:schemeClr val="dk1"/>
                </a:solidFill>
                <a:latin typeface="Calibri"/>
                <a:ea typeface="Calibri"/>
                <a:cs typeface="Calibri"/>
                <a:sym typeface="Calibri"/>
              </a:rPr>
              <a:t>.</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181</Words>
  <Application>Microsoft Office PowerPoint</Application>
  <PresentationFormat>A4 Paper (210x297 mm)</PresentationFormat>
  <Paragraphs>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Gjirafa Shqiperi</dc:creator>
  <cp:lastModifiedBy>Gjirafa Shqiperi</cp:lastModifiedBy>
  <cp:revision>3</cp:revision>
  <dcterms:modified xsi:type="dcterms:W3CDTF">2019-09-04T13:34:53Z</dcterms:modified>
</cp:coreProperties>
</file>