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3"/>
  </p:normalViewPr>
  <p:slideViewPr>
    <p:cSldViewPr snapToGrid="0" snapToObjects="1">
      <p:cViewPr varScale="1">
        <p:scale>
          <a:sx n="77" d="100"/>
          <a:sy n="77" d="100"/>
        </p:scale>
        <p:origin x="29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0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5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1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4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5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6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1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1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8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8585A-690D-154D-8E60-9F6BED7013C3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FF045-4E34-EA45-B4F6-73F35359F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5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D0521425-D126-2740-8E0A-D345E3001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374" y="0"/>
            <a:ext cx="7891692" cy="1021277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69C1A95-BF64-8342-9F53-38C30E9D82CD}"/>
              </a:ext>
            </a:extLst>
          </p:cNvPr>
          <p:cNvSpPr txBox="1"/>
          <p:nvPr/>
        </p:nvSpPr>
        <p:spPr>
          <a:xfrm>
            <a:off x="697753" y="8534400"/>
            <a:ext cx="996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MONTH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B84272-56B4-694E-9DA2-A4BF87C8166A}"/>
              </a:ext>
            </a:extLst>
          </p:cNvPr>
          <p:cNvSpPr txBox="1"/>
          <p:nvPr/>
        </p:nvSpPr>
        <p:spPr>
          <a:xfrm>
            <a:off x="764988" y="8707399"/>
            <a:ext cx="862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15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EB220F-FE86-3048-AC2F-B55DDD5E9424}"/>
              </a:ext>
            </a:extLst>
          </p:cNvPr>
          <p:cNvSpPr txBox="1"/>
          <p:nvPr/>
        </p:nvSpPr>
        <p:spPr>
          <a:xfrm>
            <a:off x="1755586" y="8771568"/>
            <a:ext cx="391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LOCATION ADDRESS GOES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567941-09C9-E340-8D6A-407A2D2EAD92}"/>
              </a:ext>
            </a:extLst>
          </p:cNvPr>
          <p:cNvSpPr txBox="1"/>
          <p:nvPr/>
        </p:nvSpPr>
        <p:spPr>
          <a:xfrm>
            <a:off x="697753" y="9323294"/>
            <a:ext cx="996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9-10 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AC8FF4-79AF-CE48-9EC8-403EA96A811F}"/>
              </a:ext>
            </a:extLst>
          </p:cNvPr>
          <p:cNvSpPr txBox="1"/>
          <p:nvPr/>
        </p:nvSpPr>
        <p:spPr>
          <a:xfrm>
            <a:off x="2117164" y="9145183"/>
            <a:ext cx="3913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MORE LOCATION INFO HERE IF NEEDED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4B567D4-CD81-B347-9CEA-5E9AEFD174A1}"/>
              </a:ext>
            </a:extLst>
          </p:cNvPr>
          <p:cNvCxnSpPr/>
          <p:nvPr/>
        </p:nvCxnSpPr>
        <p:spPr>
          <a:xfrm>
            <a:off x="1918209" y="8534400"/>
            <a:ext cx="0" cy="11582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28D7C81-DEA1-3142-91E9-F6E09742B2FC}"/>
              </a:ext>
            </a:extLst>
          </p:cNvPr>
          <p:cNvSpPr txBox="1"/>
          <p:nvPr/>
        </p:nvSpPr>
        <p:spPr>
          <a:xfrm>
            <a:off x="2903621" y="1464389"/>
            <a:ext cx="3270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 PARTNERSHIP WITH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2C2E18A-15D7-1A43-B565-3A98F2B12C0E}"/>
              </a:ext>
            </a:extLst>
          </p:cNvPr>
          <p:cNvSpPr txBox="1"/>
          <p:nvPr/>
        </p:nvSpPr>
        <p:spPr>
          <a:xfrm>
            <a:off x="2177363" y="7640013"/>
            <a:ext cx="361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dirty="0"/>
              <a:t>FOR EMOTIONS, WELLBEING, AND CHILDREN’S RIGHTS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573F6F-4847-9240-AA3A-9216DECF6B9D}"/>
              </a:ext>
            </a:extLst>
          </p:cNvPr>
          <p:cNvSpPr txBox="1"/>
          <p:nvPr/>
        </p:nvSpPr>
        <p:spPr>
          <a:xfrm>
            <a:off x="5915667" y="8173545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FREE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EVENT</a:t>
            </a:r>
          </a:p>
        </p:txBody>
      </p:sp>
    </p:spTree>
    <p:extLst>
      <p:ext uri="{BB962C8B-B14F-4D97-AF65-F5344CB8AC3E}">
        <p14:creationId xmlns:p14="http://schemas.microsoft.com/office/powerpoint/2010/main" val="1523032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27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Freedman</dc:creator>
  <cp:lastModifiedBy>Joshua Freedman</cp:lastModifiedBy>
  <cp:revision>4</cp:revision>
  <dcterms:created xsi:type="dcterms:W3CDTF">2019-06-10T19:19:39Z</dcterms:created>
  <dcterms:modified xsi:type="dcterms:W3CDTF">2019-11-14T07:58:10Z</dcterms:modified>
</cp:coreProperties>
</file>