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A7A7"/>
    <a:srgbClr val="11B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3"/>
  </p:normalViewPr>
  <p:slideViewPr>
    <p:cSldViewPr snapToGrid="0" snapToObjects="1">
      <p:cViewPr>
        <p:scale>
          <a:sx n="69" d="100"/>
          <a:sy n="69" d="100"/>
        </p:scale>
        <p:origin x="2168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2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2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4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0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7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2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7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2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8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4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108823-EF28-C046-AFFF-1FEB15A1E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5470"/>
            <a:ext cx="6858000" cy="88750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69C1A95-BF64-8342-9F53-38C30E9D82CD}"/>
              </a:ext>
            </a:extLst>
          </p:cNvPr>
          <p:cNvSpPr txBox="1"/>
          <p:nvPr/>
        </p:nvSpPr>
        <p:spPr>
          <a:xfrm>
            <a:off x="615664" y="8045823"/>
            <a:ext cx="879332" cy="32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93" dirty="0"/>
              <a:t>MONTH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B84272-56B4-694E-9DA2-A4BF87C8166A}"/>
              </a:ext>
            </a:extLst>
          </p:cNvPr>
          <p:cNvSpPr txBox="1"/>
          <p:nvPr/>
        </p:nvSpPr>
        <p:spPr>
          <a:xfrm>
            <a:off x="674989" y="8198470"/>
            <a:ext cx="760682" cy="744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36" dirty="0"/>
              <a:t>15</a:t>
            </a:r>
            <a:endParaRPr lang="en-US" sz="1493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EB220F-FE86-3048-AC2F-B55DDD5E9424}"/>
              </a:ext>
            </a:extLst>
          </p:cNvPr>
          <p:cNvSpPr txBox="1"/>
          <p:nvPr/>
        </p:nvSpPr>
        <p:spPr>
          <a:xfrm>
            <a:off x="1549049" y="8255089"/>
            <a:ext cx="3452731" cy="32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93" dirty="0"/>
              <a:t>LOCATION ADDRESS GOES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567941-09C9-E340-8D6A-407A2D2EAD92}"/>
              </a:ext>
            </a:extLst>
          </p:cNvPr>
          <p:cNvSpPr txBox="1"/>
          <p:nvPr/>
        </p:nvSpPr>
        <p:spPr>
          <a:xfrm>
            <a:off x="615664" y="8741906"/>
            <a:ext cx="879332" cy="32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93" dirty="0"/>
              <a:t>9-10 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AC8FF4-79AF-CE48-9EC8-403EA96A811F}"/>
              </a:ext>
            </a:extLst>
          </p:cNvPr>
          <p:cNvSpPr txBox="1"/>
          <p:nvPr/>
        </p:nvSpPr>
        <p:spPr>
          <a:xfrm>
            <a:off x="1868088" y="8584750"/>
            <a:ext cx="3452731" cy="32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93" dirty="0"/>
              <a:t>MORE LOCATION INFO HERE IF NEEDED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4B567D4-CD81-B347-9CEA-5E9AEFD174A1}"/>
              </a:ext>
            </a:extLst>
          </p:cNvPr>
          <p:cNvCxnSpPr/>
          <p:nvPr/>
        </p:nvCxnSpPr>
        <p:spPr>
          <a:xfrm>
            <a:off x="1692537" y="8045824"/>
            <a:ext cx="0" cy="10219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28D7C81-DEA1-3142-91E9-F6E09742B2FC}"/>
              </a:ext>
            </a:extLst>
          </p:cNvPr>
          <p:cNvSpPr txBox="1"/>
          <p:nvPr/>
        </p:nvSpPr>
        <p:spPr>
          <a:xfrm>
            <a:off x="2562018" y="1807578"/>
            <a:ext cx="2885635" cy="255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9" dirty="0"/>
              <a:t>IN PARTNERSHIP WITH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478147D-E53A-F34A-8F7C-DBB31BCD2601}"/>
              </a:ext>
            </a:extLst>
          </p:cNvPr>
          <p:cNvSpPr/>
          <p:nvPr/>
        </p:nvSpPr>
        <p:spPr>
          <a:xfrm>
            <a:off x="0" y="9021925"/>
            <a:ext cx="6858000" cy="914400"/>
          </a:xfrm>
          <a:prstGeom prst="rect">
            <a:avLst/>
          </a:prstGeom>
          <a:solidFill>
            <a:srgbClr val="20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C2E18A-15D7-1A43-B565-3A98F2B12C0E}"/>
              </a:ext>
            </a:extLst>
          </p:cNvPr>
          <p:cNvSpPr txBox="1"/>
          <p:nvPr/>
        </p:nvSpPr>
        <p:spPr>
          <a:xfrm>
            <a:off x="1921202" y="7080627"/>
            <a:ext cx="31869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5" dirty="0"/>
              <a:t>FOR EMOTIONS, WELLBEING, AND CHILDREN’S RIGHTS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62803C-954D-3E41-96C0-1FFC5632D977}"/>
              </a:ext>
            </a:extLst>
          </p:cNvPr>
          <p:cNvSpPr txBox="1"/>
          <p:nvPr/>
        </p:nvSpPr>
        <p:spPr>
          <a:xfrm>
            <a:off x="5332677" y="7721495"/>
            <a:ext cx="103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1523032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26</Words>
  <Application>Microsoft Macintosh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Freedman</dc:creator>
  <cp:lastModifiedBy>Joshua Freedman</cp:lastModifiedBy>
  <cp:revision>5</cp:revision>
  <dcterms:created xsi:type="dcterms:W3CDTF">2019-06-10T19:19:39Z</dcterms:created>
  <dcterms:modified xsi:type="dcterms:W3CDTF">2019-11-14T07:55:06Z</dcterms:modified>
</cp:coreProperties>
</file>