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 snapToGrid="0" snapToObjects="1">
      <p:cViewPr varScale="1">
        <p:scale>
          <a:sx n="103" d="100"/>
          <a:sy n="103" d="100"/>
        </p:scale>
        <p:origin x="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D079E-E723-8A4A-B9F1-B936B7EA7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69857-A3B0-5F41-90A4-E2D35AF9D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33D9B-3961-5049-A65E-C399BAA71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FC77B-8CF9-824F-9C4D-B4D2BEBB6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9451-4174-7B4A-9054-8C958448B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1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09818-C560-0B48-BEB6-8B51DE326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2305EA-7D20-2545-A21C-402ECAF78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77F47-0397-AA48-ADFB-2D3E4CF6E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A2444-165D-314E-8925-873847FA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2616B-DFAE-4246-809A-91139A71E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8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E47A6D-E893-224E-9741-104395A31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29247-A9DF-8A4C-BB03-43B7C4F38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C9CE1-926D-314A-974E-F49B66022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A6BE8-2EEC-744A-A4D2-B460C44CE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B5656-022F-EA44-A110-95D8C5E99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0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DABFF-96D3-4E42-AF11-805F5907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997A5-C3FD-D542-A367-580B9BF05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55E27-2FA9-464A-8614-482FC3495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9BA18-4FD3-1843-9850-6EF175E45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40257-B74A-924D-B38B-A0EE0D9CD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2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3ABE0-23D7-3D45-ABBF-57620B53E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201D1-6D6C-464B-A4E9-0438D6BC2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7A796-D791-6649-B219-0818B17A8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A42EC-5851-2C4B-AF43-A69248735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6800D-912D-244A-9637-4830195B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7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BB8B0-971F-ED48-8D66-D0391C7F2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5286E-D8C5-F945-88D0-33061BB88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37DA8-4F27-9F47-9107-0772A2FB5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FFCEA-E318-2D41-B709-3D884C2F9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654BA6-ABE9-9546-BB41-920CCCC1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5C8E8-5D7E-1B48-B738-F02F64AD2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9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6AD57-13DE-A041-A529-544CC707F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3BDA4-CD67-EC4A-86AE-684838923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975FB-AB6E-DB49-AD49-7A27E1018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E8057E-372E-A345-BBF0-AE20B2811B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A9D47B-8E48-944F-8902-F093609B0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BEF88E-64AD-3443-BEC2-AE6E98AB0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C3E242-A95F-AF4A-86CD-E66EB437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977BE0-AF5E-054E-BC3E-A8F5D4ED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7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B261D-50FD-DF44-9BD5-04B30EA42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EF667-4207-0949-B109-E2FE9B7EB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2F8C92-ABE4-E645-9B6C-DBBA5FEEF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A133C-E067-4143-AA13-F2AE729A6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03221B-3C9D-6F4F-8817-C0CEFE528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1D7C0F-5526-7946-9E25-BE3F04327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AA033-40CA-2642-AFCC-B4848AAB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4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B3060-6CF1-094F-BCBA-0D383A59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D0FA4-8FED-EA4B-B339-BF2BA729B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5F09A-2587-7D46-A1EC-6AC70BEC3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5312E-CFE3-3445-9BFD-472BAF2D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629EE-1E12-B34B-B04D-DD1893A0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14EBB-1F03-E048-AC34-8CF2F9EB9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5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00912-82C4-C644-B584-58B192DE8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3D3F1B-E2CA-3B40-A909-60B4A7C71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1C8BE-A238-DA42-AAD3-6EA6BE524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C9759-983B-3744-BEDE-3329CDCD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41CF7-7E61-514A-8648-037E7E6D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BE17F-A084-E046-BABB-85E66632E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0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276317-12FB-4841-A876-6BB576D0A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B70EE-60A9-7244-9917-F6170572B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E494B-A42F-B448-A1A0-5B200291D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A3668-F38F-E14B-AFA2-AD82AE5F0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0CF9D-7706-0844-8967-E82A4D276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0105FB9-3411-F948-B427-7F13BF4193AA}"/>
              </a:ext>
            </a:extLst>
          </p:cNvPr>
          <p:cNvSpPr txBox="1"/>
          <p:nvPr/>
        </p:nvSpPr>
        <p:spPr>
          <a:xfrm>
            <a:off x="1390558" y="526034"/>
            <a:ext cx="300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PENSIERI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3397F6-8E03-EA4A-B761-7CD3E9BA06D1}"/>
              </a:ext>
            </a:extLst>
          </p:cNvPr>
          <p:cNvSpPr txBox="1"/>
          <p:nvPr/>
        </p:nvSpPr>
        <p:spPr>
          <a:xfrm>
            <a:off x="1404417" y="964256"/>
            <a:ext cx="3007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Il cambiamento climatico dipende dalle azioni individuali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3F7BFE7-3223-C344-BCF9-3CA8705E2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792" y="9195"/>
            <a:ext cx="9292032" cy="388576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C35B0FC5-B97F-C344-9D76-C3AE76B97CCA}"/>
              </a:ext>
            </a:extLst>
          </p:cNvPr>
          <p:cNvGrpSpPr/>
          <p:nvPr/>
        </p:nvGrpSpPr>
        <p:grpSpPr>
          <a:xfrm>
            <a:off x="1390559" y="942709"/>
            <a:ext cx="9021808" cy="5685755"/>
            <a:chOff x="1390559" y="942709"/>
            <a:chExt cx="9021808" cy="5685755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2530CC27-E16E-754F-85F2-7B21F3F894BB}"/>
                </a:ext>
              </a:extLst>
            </p:cNvPr>
            <p:cNvGrpSpPr/>
            <p:nvPr/>
          </p:nvGrpSpPr>
          <p:grpSpPr>
            <a:xfrm>
              <a:off x="1390560" y="1888043"/>
              <a:ext cx="9021807" cy="949564"/>
              <a:chOff x="1390560" y="1780936"/>
              <a:chExt cx="9021807" cy="949564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70DF003-C8F5-4640-862D-B9532CC6A0D1}"/>
                  </a:ext>
                </a:extLst>
              </p:cNvPr>
              <p:cNvSpPr/>
              <p:nvPr/>
            </p:nvSpPr>
            <p:spPr>
              <a:xfrm>
                <a:off x="1390560" y="1780936"/>
                <a:ext cx="3007269" cy="9495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3F934E6-1FE3-A241-90E4-CA911EF89519}"/>
                  </a:ext>
                </a:extLst>
              </p:cNvPr>
              <p:cNvSpPr/>
              <p:nvPr/>
            </p:nvSpPr>
            <p:spPr>
              <a:xfrm>
                <a:off x="4397829" y="1780936"/>
                <a:ext cx="3007269" cy="9495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BEFF38A-C4F4-C841-969C-F90AE104943C}"/>
                  </a:ext>
                </a:extLst>
              </p:cNvPr>
              <p:cNvSpPr/>
              <p:nvPr/>
            </p:nvSpPr>
            <p:spPr>
              <a:xfrm>
                <a:off x="7405098" y="1780936"/>
                <a:ext cx="3007269" cy="9495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7DB05F89-2921-914D-8EE1-4791B494E945}"/>
                </a:ext>
              </a:extLst>
            </p:cNvPr>
            <p:cNvGrpSpPr/>
            <p:nvPr/>
          </p:nvGrpSpPr>
          <p:grpSpPr>
            <a:xfrm>
              <a:off x="1390560" y="2837607"/>
              <a:ext cx="9021807" cy="949564"/>
              <a:chOff x="1390560" y="1780936"/>
              <a:chExt cx="9021807" cy="949564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0008E1BF-70FF-4142-AC26-83D59E53B48F}"/>
                  </a:ext>
                </a:extLst>
              </p:cNvPr>
              <p:cNvSpPr/>
              <p:nvPr/>
            </p:nvSpPr>
            <p:spPr>
              <a:xfrm>
                <a:off x="1390560" y="1780936"/>
                <a:ext cx="3007269" cy="9495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7500BAE8-2D3D-EB4A-A886-4277C199A5A0}"/>
                  </a:ext>
                </a:extLst>
              </p:cNvPr>
              <p:cNvSpPr/>
              <p:nvPr/>
            </p:nvSpPr>
            <p:spPr>
              <a:xfrm>
                <a:off x="4397829" y="1780936"/>
                <a:ext cx="3007269" cy="9495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D9B1B0E-0D32-AA4D-A0C2-CDA385B7CA36}"/>
                  </a:ext>
                </a:extLst>
              </p:cNvPr>
              <p:cNvSpPr/>
              <p:nvPr/>
            </p:nvSpPr>
            <p:spPr>
              <a:xfrm>
                <a:off x="7405098" y="1780936"/>
                <a:ext cx="3007269" cy="9495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03CE393-76E4-3C40-8FA7-F20BC68E6CED}"/>
                </a:ext>
              </a:extLst>
            </p:cNvPr>
            <p:cNvGrpSpPr/>
            <p:nvPr/>
          </p:nvGrpSpPr>
          <p:grpSpPr>
            <a:xfrm>
              <a:off x="1390560" y="3786489"/>
              <a:ext cx="9021807" cy="949564"/>
              <a:chOff x="1390560" y="1780936"/>
              <a:chExt cx="9021807" cy="949564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984E4A4B-C4CF-084B-8FE1-A2A41A7E4F25}"/>
                  </a:ext>
                </a:extLst>
              </p:cNvPr>
              <p:cNvSpPr/>
              <p:nvPr/>
            </p:nvSpPr>
            <p:spPr>
              <a:xfrm>
                <a:off x="1390560" y="1780936"/>
                <a:ext cx="3007269" cy="9495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B04CFB5E-9870-BA48-981D-9AB2ED3F441A}"/>
                  </a:ext>
                </a:extLst>
              </p:cNvPr>
              <p:cNvSpPr/>
              <p:nvPr/>
            </p:nvSpPr>
            <p:spPr>
              <a:xfrm>
                <a:off x="4397829" y="1780936"/>
                <a:ext cx="3007269" cy="9495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731105F6-D5C6-DD47-92E6-B0084AC5AD7F}"/>
                  </a:ext>
                </a:extLst>
              </p:cNvPr>
              <p:cNvSpPr/>
              <p:nvPr/>
            </p:nvSpPr>
            <p:spPr>
              <a:xfrm>
                <a:off x="7405098" y="1780936"/>
                <a:ext cx="3007269" cy="9495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646A4D1C-8E38-184A-A79C-197FEC6014DF}"/>
                </a:ext>
              </a:extLst>
            </p:cNvPr>
            <p:cNvGrpSpPr/>
            <p:nvPr/>
          </p:nvGrpSpPr>
          <p:grpSpPr>
            <a:xfrm>
              <a:off x="1390560" y="4736053"/>
              <a:ext cx="9021807" cy="949564"/>
              <a:chOff x="1390560" y="1780936"/>
              <a:chExt cx="9021807" cy="949564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9EF774A8-2CE9-5E4F-8CB4-728ED60CEFB6}"/>
                  </a:ext>
                </a:extLst>
              </p:cNvPr>
              <p:cNvSpPr/>
              <p:nvPr/>
            </p:nvSpPr>
            <p:spPr>
              <a:xfrm>
                <a:off x="1390560" y="1780936"/>
                <a:ext cx="3007269" cy="9495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D1B6DEE-B4EF-E14D-B160-18BD30D5BCD4}"/>
                  </a:ext>
                </a:extLst>
              </p:cNvPr>
              <p:cNvSpPr/>
              <p:nvPr/>
            </p:nvSpPr>
            <p:spPr>
              <a:xfrm>
                <a:off x="4397829" y="1780936"/>
                <a:ext cx="3007269" cy="9495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BC1EEDE7-CB23-FD41-B8CB-01BFA5A7CE8C}"/>
                  </a:ext>
                </a:extLst>
              </p:cNvPr>
              <p:cNvSpPr/>
              <p:nvPr/>
            </p:nvSpPr>
            <p:spPr>
              <a:xfrm>
                <a:off x="7405098" y="1780936"/>
                <a:ext cx="3007269" cy="9495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C74C5395-3886-C242-BC51-7C39FB0DD049}"/>
                </a:ext>
              </a:extLst>
            </p:cNvPr>
            <p:cNvGrpSpPr/>
            <p:nvPr/>
          </p:nvGrpSpPr>
          <p:grpSpPr>
            <a:xfrm>
              <a:off x="1390559" y="5678900"/>
              <a:ext cx="9021807" cy="949564"/>
              <a:chOff x="1390560" y="1780936"/>
              <a:chExt cx="9021807" cy="949564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14631A47-A810-754E-B0A8-B6672FD3E905}"/>
                  </a:ext>
                </a:extLst>
              </p:cNvPr>
              <p:cNvSpPr/>
              <p:nvPr/>
            </p:nvSpPr>
            <p:spPr>
              <a:xfrm>
                <a:off x="1390560" y="1780936"/>
                <a:ext cx="3007269" cy="9495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D0EDA384-43DB-7A43-B7B3-14CBAE2EF747}"/>
                  </a:ext>
                </a:extLst>
              </p:cNvPr>
              <p:cNvSpPr/>
              <p:nvPr/>
            </p:nvSpPr>
            <p:spPr>
              <a:xfrm>
                <a:off x="4397829" y="1780936"/>
                <a:ext cx="3007269" cy="9495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8774340-C543-794B-8614-61053E0FF4AD}"/>
                  </a:ext>
                </a:extLst>
              </p:cNvPr>
              <p:cNvSpPr/>
              <p:nvPr/>
            </p:nvSpPr>
            <p:spPr>
              <a:xfrm>
                <a:off x="7405098" y="1780936"/>
                <a:ext cx="3007269" cy="9495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7B58F20F-EBD1-204B-9B56-15924332F5DE}"/>
                </a:ext>
              </a:extLst>
            </p:cNvPr>
            <p:cNvGrpSpPr/>
            <p:nvPr/>
          </p:nvGrpSpPr>
          <p:grpSpPr>
            <a:xfrm>
              <a:off x="1390559" y="942709"/>
              <a:ext cx="9021807" cy="949564"/>
              <a:chOff x="1390560" y="1780936"/>
              <a:chExt cx="9021807" cy="949564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5A8B4573-C45E-DD4E-98AD-37C16175B766}"/>
                  </a:ext>
                </a:extLst>
              </p:cNvPr>
              <p:cNvSpPr/>
              <p:nvPr/>
            </p:nvSpPr>
            <p:spPr>
              <a:xfrm>
                <a:off x="1390560" y="1780936"/>
                <a:ext cx="3007269" cy="9495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41642EA9-9ED3-EA46-B1B7-3FAF386933F8}"/>
                  </a:ext>
                </a:extLst>
              </p:cNvPr>
              <p:cNvSpPr/>
              <p:nvPr/>
            </p:nvSpPr>
            <p:spPr>
              <a:xfrm>
                <a:off x="4397829" y="1780936"/>
                <a:ext cx="3007269" cy="9495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045FFA96-5A16-3F4B-A6C9-00C41DC55670}"/>
                  </a:ext>
                </a:extLst>
              </p:cNvPr>
              <p:cNvSpPr/>
              <p:nvPr/>
            </p:nvSpPr>
            <p:spPr>
              <a:xfrm>
                <a:off x="7405098" y="1780936"/>
                <a:ext cx="3007269" cy="9495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AA717C30-F373-8D47-93E8-B39CC2D59DE8}"/>
              </a:ext>
            </a:extLst>
          </p:cNvPr>
          <p:cNvSpPr txBox="1"/>
          <p:nvPr/>
        </p:nvSpPr>
        <p:spPr>
          <a:xfrm>
            <a:off x="4397827" y="514920"/>
            <a:ext cx="300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EMOZIONI</a:t>
            </a:r>
            <a:endParaRPr lang="en-US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77E533A-1BAB-7848-881F-5201995BFB2C}"/>
              </a:ext>
            </a:extLst>
          </p:cNvPr>
          <p:cNvSpPr txBox="1"/>
          <p:nvPr/>
        </p:nvSpPr>
        <p:spPr>
          <a:xfrm>
            <a:off x="7405097" y="513724"/>
            <a:ext cx="3007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AZIONI</a:t>
            </a:r>
            <a:endParaRPr lang="en-US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A132794-CA7A-3048-80F4-42E9BFEC45F5}"/>
              </a:ext>
            </a:extLst>
          </p:cNvPr>
          <p:cNvSpPr txBox="1"/>
          <p:nvPr/>
        </p:nvSpPr>
        <p:spPr>
          <a:xfrm>
            <a:off x="1494532" y="1895536"/>
            <a:ext cx="2886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 </a:t>
            </a:r>
            <a:r>
              <a:rPr lang="en-US" dirty="0" err="1"/>
              <a:t>politiche</a:t>
            </a:r>
            <a:r>
              <a:rPr lang="en-US" dirty="0"/>
              <a:t> </a:t>
            </a:r>
            <a:r>
              <a:rPr lang="en-US" dirty="0" err="1"/>
              <a:t>aziendali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importanti</a:t>
            </a:r>
            <a:r>
              <a:rPr lang="en-US" dirty="0"/>
              <a:t> di</a:t>
            </a:r>
          </a:p>
          <a:p>
            <a:pPr algn="ctr"/>
            <a:r>
              <a:rPr lang="en-US" dirty="0" err="1"/>
              <a:t>azioni</a:t>
            </a:r>
            <a:r>
              <a:rPr lang="en-US" dirty="0"/>
              <a:t> </a:t>
            </a:r>
            <a:r>
              <a:rPr lang="en-US" dirty="0" err="1"/>
              <a:t>individuali</a:t>
            </a:r>
            <a:endParaRPr lang="en-US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4D8F8DE-7D56-AB49-B35A-F06173561092}"/>
              </a:ext>
            </a:extLst>
          </p:cNvPr>
          <p:cNvSpPr txBox="1"/>
          <p:nvPr/>
        </p:nvSpPr>
        <p:spPr>
          <a:xfrm>
            <a:off x="1494532" y="2978004"/>
            <a:ext cx="28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Non so da dove </a:t>
            </a:r>
            <a:r>
              <a:rPr lang="en-US" dirty="0" err="1"/>
              <a:t>cominciare</a:t>
            </a:r>
            <a:endParaRPr lang="en-US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2F1CEB9-E8E7-9F49-871A-D26FCBF66197}"/>
              </a:ext>
            </a:extLst>
          </p:cNvPr>
          <p:cNvSpPr txBox="1"/>
          <p:nvPr/>
        </p:nvSpPr>
        <p:spPr>
          <a:xfrm>
            <a:off x="1524691" y="3949325"/>
            <a:ext cx="2886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Il </a:t>
            </a:r>
            <a:r>
              <a:rPr lang="en-US" dirty="0" err="1"/>
              <a:t>cambiamento</a:t>
            </a:r>
            <a:r>
              <a:rPr lang="en-US" dirty="0"/>
              <a:t> </a:t>
            </a:r>
            <a:r>
              <a:rPr lang="en-US" dirty="0" err="1"/>
              <a:t>climatico</a:t>
            </a:r>
            <a:r>
              <a:rPr lang="en-US" dirty="0"/>
              <a:t> non mi </a:t>
            </a:r>
            <a:r>
              <a:rPr lang="en-US" dirty="0" err="1"/>
              <a:t>riguarda</a:t>
            </a:r>
            <a:endParaRPr lang="en-US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6222F34-1EE3-F14D-8B13-04CD9FF53C8D}"/>
              </a:ext>
            </a:extLst>
          </p:cNvPr>
          <p:cNvSpPr txBox="1"/>
          <p:nvPr/>
        </p:nvSpPr>
        <p:spPr>
          <a:xfrm>
            <a:off x="1636294" y="4721513"/>
            <a:ext cx="25157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Le </a:t>
            </a:r>
            <a:r>
              <a:rPr lang="en-US" sz="1500" dirty="0" err="1"/>
              <a:t>persone</a:t>
            </a:r>
            <a:r>
              <a:rPr lang="en-US" sz="1500" dirty="0"/>
              <a:t> non </a:t>
            </a:r>
            <a:r>
              <a:rPr lang="en-US" sz="1500" dirty="0" err="1"/>
              <a:t>stanno</a:t>
            </a:r>
            <a:r>
              <a:rPr lang="en-US" sz="1500" dirty="0"/>
              <a:t> </a:t>
            </a:r>
            <a:r>
              <a:rPr lang="en-US" sz="1500" dirty="0" err="1"/>
              <a:t>prendendo</a:t>
            </a:r>
            <a:r>
              <a:rPr lang="en-US" sz="1500" dirty="0"/>
              <a:t> il </a:t>
            </a:r>
            <a:r>
              <a:rPr lang="en-US" sz="1500" dirty="0" err="1"/>
              <a:t>cambiamento</a:t>
            </a:r>
            <a:r>
              <a:rPr lang="en-US" sz="1500" dirty="0"/>
              <a:t> </a:t>
            </a:r>
            <a:r>
              <a:rPr lang="en-US" sz="1500" dirty="0" err="1"/>
              <a:t>climatico</a:t>
            </a:r>
            <a:r>
              <a:rPr lang="en-US" sz="1500" dirty="0"/>
              <a:t> </a:t>
            </a:r>
            <a:r>
              <a:rPr lang="en-US" sz="1500" dirty="0" err="1"/>
              <a:t>abbastanza</a:t>
            </a:r>
            <a:r>
              <a:rPr lang="en-US" sz="1500" dirty="0"/>
              <a:t> </a:t>
            </a:r>
            <a:r>
              <a:rPr lang="en-US" sz="1500" dirty="0" err="1"/>
              <a:t>seriamente</a:t>
            </a:r>
            <a:endParaRPr lang="en-US" sz="15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F458EC9-A5CE-7A47-ACB3-DA6555EF1397}"/>
              </a:ext>
            </a:extLst>
          </p:cNvPr>
          <p:cNvSpPr txBox="1"/>
          <p:nvPr/>
        </p:nvSpPr>
        <p:spPr>
          <a:xfrm>
            <a:off x="1494532" y="5830397"/>
            <a:ext cx="2886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L'azione</a:t>
            </a:r>
            <a:r>
              <a:rPr lang="en-US" dirty="0"/>
              <a:t> per il </a:t>
            </a:r>
            <a:r>
              <a:rPr lang="en-US" dirty="0" err="1"/>
              <a:t>clima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un</a:t>
            </a:r>
          </a:p>
          <a:p>
            <a:pPr algn="ctr"/>
            <a:r>
              <a:rPr lang="en-US" dirty="0" err="1"/>
              <a:t>sfida</a:t>
            </a:r>
            <a:r>
              <a:rPr lang="en-US" dirty="0"/>
              <a:t> ENORME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BAEF5B7-F9C6-DD44-A716-1B2DC2A94309}"/>
              </a:ext>
            </a:extLst>
          </p:cNvPr>
          <p:cNvSpPr txBox="1"/>
          <p:nvPr/>
        </p:nvSpPr>
        <p:spPr>
          <a:xfrm>
            <a:off x="4449642" y="1079586"/>
            <a:ext cx="28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Annoiato</a:t>
            </a:r>
            <a:endParaRPr lang="en-US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A95111C-D18F-6A40-9C20-143FB338B89C}"/>
              </a:ext>
            </a:extLst>
          </p:cNvPr>
          <p:cNvSpPr txBox="1"/>
          <p:nvPr/>
        </p:nvSpPr>
        <p:spPr>
          <a:xfrm>
            <a:off x="4449642" y="2011347"/>
            <a:ext cx="28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Curioso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427C02D-7859-8A48-8966-EC3570BA3076}"/>
              </a:ext>
            </a:extLst>
          </p:cNvPr>
          <p:cNvSpPr txBox="1"/>
          <p:nvPr/>
        </p:nvSpPr>
        <p:spPr>
          <a:xfrm>
            <a:off x="4433343" y="2956275"/>
            <a:ext cx="28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Ansioso</a:t>
            </a:r>
            <a:endParaRPr 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DFB1D97-A8C0-164D-8309-D891E49322A7}"/>
              </a:ext>
            </a:extLst>
          </p:cNvPr>
          <p:cNvSpPr txBox="1"/>
          <p:nvPr/>
        </p:nvSpPr>
        <p:spPr>
          <a:xfrm>
            <a:off x="4463502" y="3927596"/>
            <a:ext cx="28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 </a:t>
            </a:r>
            <a:r>
              <a:rPr lang="en-US" dirty="0" err="1"/>
              <a:t>sicuro</a:t>
            </a:r>
            <a:endParaRPr lang="en-US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5E782A6-3E24-2A45-B246-12926AE55F7B}"/>
              </a:ext>
            </a:extLst>
          </p:cNvPr>
          <p:cNvSpPr txBox="1"/>
          <p:nvPr/>
        </p:nvSpPr>
        <p:spPr>
          <a:xfrm>
            <a:off x="4463675" y="4876478"/>
            <a:ext cx="28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 </a:t>
            </a:r>
            <a:r>
              <a:rPr lang="en-US" dirty="0" err="1"/>
              <a:t>mio</a:t>
            </a:r>
            <a:r>
              <a:rPr lang="en-US" dirty="0"/>
              <a:t> agio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D9331AD-CABE-EA43-B74F-82701D328CBF}"/>
              </a:ext>
            </a:extLst>
          </p:cNvPr>
          <p:cNvSpPr txBox="1"/>
          <p:nvPr/>
        </p:nvSpPr>
        <p:spPr>
          <a:xfrm>
            <a:off x="4433343" y="5866853"/>
            <a:ext cx="28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Arrabbiato</a:t>
            </a:r>
            <a:endParaRPr lang="en-US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C818040-A9F7-2149-9C95-328D3B7BF160}"/>
              </a:ext>
            </a:extLst>
          </p:cNvPr>
          <p:cNvSpPr txBox="1"/>
          <p:nvPr/>
        </p:nvSpPr>
        <p:spPr>
          <a:xfrm>
            <a:off x="7450067" y="1040429"/>
            <a:ext cx="28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Scrivere</a:t>
            </a:r>
            <a:r>
              <a:rPr lang="en-US" dirty="0"/>
              <a:t> una </a:t>
            </a:r>
            <a:r>
              <a:rPr lang="en-US" dirty="0" err="1"/>
              <a:t>lettera</a:t>
            </a:r>
            <a:endParaRPr 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F5170D5-0CD3-F34C-8B7E-8ABB3B2299B8}"/>
              </a:ext>
            </a:extLst>
          </p:cNvPr>
          <p:cNvSpPr txBox="1"/>
          <p:nvPr/>
        </p:nvSpPr>
        <p:spPr>
          <a:xfrm>
            <a:off x="7450067" y="1972190"/>
            <a:ext cx="2886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Fare </a:t>
            </a:r>
            <a:r>
              <a:rPr lang="en-US" dirty="0" err="1"/>
              <a:t>domande</a:t>
            </a:r>
            <a:r>
              <a:rPr lang="en-US" dirty="0"/>
              <a:t> </a:t>
            </a:r>
            <a:r>
              <a:rPr lang="en-US" dirty="0" err="1"/>
              <a:t>sul</a:t>
            </a:r>
            <a:r>
              <a:rPr lang="en-US" dirty="0"/>
              <a:t> </a:t>
            </a:r>
            <a:r>
              <a:rPr lang="en-US" dirty="0" err="1"/>
              <a:t>cambiamento</a:t>
            </a:r>
            <a:r>
              <a:rPr lang="en-US" dirty="0"/>
              <a:t> </a:t>
            </a:r>
            <a:r>
              <a:rPr lang="en-US" dirty="0" err="1"/>
              <a:t>climatico</a:t>
            </a:r>
            <a:endParaRPr lang="en-US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DDC6C36-0EC9-4E4E-BF3A-0A72F99B5A60}"/>
              </a:ext>
            </a:extLst>
          </p:cNvPr>
          <p:cNvSpPr txBox="1"/>
          <p:nvPr/>
        </p:nvSpPr>
        <p:spPr>
          <a:xfrm>
            <a:off x="7433768" y="2917118"/>
            <a:ext cx="28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Votare</a:t>
            </a:r>
            <a:endParaRPr lang="en-US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A1F4DFD-C327-7D49-B74D-F02A45E0B683}"/>
              </a:ext>
            </a:extLst>
          </p:cNvPr>
          <p:cNvSpPr txBox="1"/>
          <p:nvPr/>
        </p:nvSpPr>
        <p:spPr>
          <a:xfrm>
            <a:off x="7464100" y="3850240"/>
            <a:ext cx="2886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Dire a </a:t>
            </a:r>
            <a:r>
              <a:rPr lang="en-US" dirty="0" err="1"/>
              <a:t>qualcuno</a:t>
            </a:r>
            <a:r>
              <a:rPr lang="en-US" dirty="0"/>
              <a:t> come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senti</a:t>
            </a:r>
            <a:r>
              <a:rPr lang="en-US" dirty="0"/>
              <a:t> </a:t>
            </a:r>
            <a:r>
              <a:rPr lang="en-US" dirty="0" err="1"/>
              <a:t>riguardo</a:t>
            </a:r>
            <a:r>
              <a:rPr lang="en-US" dirty="0"/>
              <a:t> al </a:t>
            </a:r>
            <a:r>
              <a:rPr lang="en-US" dirty="0" err="1"/>
              <a:t>cambiamento</a:t>
            </a:r>
            <a:r>
              <a:rPr lang="en-US" dirty="0"/>
              <a:t> </a:t>
            </a:r>
            <a:r>
              <a:rPr lang="en-US" dirty="0" err="1"/>
              <a:t>climatico</a:t>
            </a:r>
            <a:endParaRPr lang="en-US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A47D86D-D69A-FC45-AFC7-815E1599E0DC}"/>
              </a:ext>
            </a:extLst>
          </p:cNvPr>
          <p:cNvSpPr txBox="1"/>
          <p:nvPr/>
        </p:nvSpPr>
        <p:spPr>
          <a:xfrm>
            <a:off x="7464100" y="4773570"/>
            <a:ext cx="2886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Leggere</a:t>
            </a:r>
            <a:r>
              <a:rPr lang="en-US" dirty="0"/>
              <a:t>/ </a:t>
            </a:r>
            <a:r>
              <a:rPr lang="en-US" dirty="0" err="1"/>
              <a:t>studiare</a:t>
            </a:r>
            <a:r>
              <a:rPr lang="en-US" dirty="0"/>
              <a:t> </a:t>
            </a:r>
            <a:r>
              <a:rPr lang="en-US" dirty="0" err="1"/>
              <a:t>cosa</a:t>
            </a:r>
            <a:r>
              <a:rPr lang="en-US" dirty="0"/>
              <a:t> dice la </a:t>
            </a:r>
            <a:r>
              <a:rPr lang="en-US" dirty="0" err="1"/>
              <a:t>scienza</a:t>
            </a:r>
            <a:r>
              <a:rPr lang="en-US" dirty="0"/>
              <a:t> </a:t>
            </a:r>
            <a:r>
              <a:rPr lang="en-US" dirty="0" err="1"/>
              <a:t>riguardo</a:t>
            </a:r>
            <a:r>
              <a:rPr lang="en-US" dirty="0"/>
              <a:t> al </a:t>
            </a:r>
            <a:r>
              <a:rPr lang="en-US" dirty="0" err="1"/>
              <a:t>cambiamento</a:t>
            </a:r>
            <a:r>
              <a:rPr lang="en-US" dirty="0"/>
              <a:t> </a:t>
            </a:r>
            <a:r>
              <a:rPr lang="en-US" dirty="0" err="1"/>
              <a:t>climatico</a:t>
            </a:r>
            <a:endParaRPr lang="en-US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FAB8C65-63D9-BF49-8979-BA518D126C9B}"/>
              </a:ext>
            </a:extLst>
          </p:cNvPr>
          <p:cNvSpPr txBox="1"/>
          <p:nvPr/>
        </p:nvSpPr>
        <p:spPr>
          <a:xfrm>
            <a:off x="7433768" y="5827696"/>
            <a:ext cx="28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Usare</a:t>
            </a:r>
            <a:r>
              <a:rPr lang="en-US" dirty="0"/>
              <a:t> una </a:t>
            </a:r>
            <a:r>
              <a:rPr lang="en-US" dirty="0" err="1"/>
              <a:t>borraccia</a:t>
            </a:r>
            <a:endParaRPr lang="en-US" dirty="0"/>
          </a:p>
        </p:txBody>
      </p:sp>
      <p:sp>
        <p:nvSpPr>
          <p:cNvPr id="103" name="Rectangle 1">
            <a:extLst>
              <a:ext uri="{FF2B5EF4-FFF2-40B4-BE49-F238E27FC236}">
                <a16:creationId xmlns:a16="http://schemas.microsoft.com/office/drawing/2014/main" id="{9CC4FC0E-C017-E54F-A687-7D6302E08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71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2">
            <a:extLst>
              <a:ext uri="{FF2B5EF4-FFF2-40B4-BE49-F238E27FC236}">
                <a16:creationId xmlns:a16="http://schemas.microsoft.com/office/drawing/2014/main" id="{4B752D5D-64E7-FE42-A350-77D6FA5E6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71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3">
            <a:extLst>
              <a:ext uri="{FF2B5EF4-FFF2-40B4-BE49-F238E27FC236}">
                <a16:creationId xmlns:a16="http://schemas.microsoft.com/office/drawing/2014/main" id="{17D6EA46-244C-1B43-91AE-030A79EDF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71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Rectangle 5">
            <a:extLst>
              <a:ext uri="{FF2B5EF4-FFF2-40B4-BE49-F238E27FC236}">
                <a16:creationId xmlns:a16="http://schemas.microsoft.com/office/drawing/2014/main" id="{83CDF9F4-89F5-404E-9F43-B2A4500C0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71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90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94</Words>
  <Application>Microsoft Macintosh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Freedman</dc:creator>
  <cp:lastModifiedBy>Microsoft Office User</cp:lastModifiedBy>
  <cp:revision>8</cp:revision>
  <dcterms:created xsi:type="dcterms:W3CDTF">2020-08-20T16:36:02Z</dcterms:created>
  <dcterms:modified xsi:type="dcterms:W3CDTF">2020-09-19T08:47:33Z</dcterms:modified>
</cp:coreProperties>
</file>