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3" d="100"/>
          <a:sy n="103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D079E-E723-8A4A-B9F1-B936B7EA7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69857-A3B0-5F41-90A4-E2D35AF9D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33D9B-3961-5049-A65E-C399BAA71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FC77B-8CF9-824F-9C4D-B4D2BEBB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9451-4174-7B4A-9054-8C958448B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17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09818-C560-0B48-BEB6-8B51DE32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305EA-7D20-2545-A21C-402ECAF78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77F47-0397-AA48-ADFB-2D3E4CF6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A2444-165D-314E-8925-873847FA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2616B-DFAE-4246-809A-91139A71E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E47A6D-E893-224E-9741-104395A31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A29247-A9DF-8A4C-BB03-43B7C4F38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C9CE1-926D-314A-974E-F49B66022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A6BE8-2EEC-744A-A4D2-B460C44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B5656-022F-EA44-A110-95D8C5E9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0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DABFF-96D3-4E42-AF11-805F5907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997A5-C3FD-D542-A367-580B9BF05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55E27-2FA9-464A-8614-482FC349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9BA18-4FD3-1843-9850-6EF175E4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40257-B74A-924D-B38B-A0EE0D9C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2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ABE0-23D7-3D45-ABBF-57620B53E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201D1-6D6C-464B-A4E9-0438D6BC2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7A796-D791-6649-B219-0818B17A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A42EC-5851-2C4B-AF43-A69248735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6800D-912D-244A-9637-4830195B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7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BB8B0-971F-ED48-8D66-D0391C7F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5286E-D8C5-F945-88D0-33061BB88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37DA8-4F27-9F47-9107-0772A2FB5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FFCEA-E318-2D41-B709-3D884C2F9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54BA6-ABE9-9546-BB41-920CCCC1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5C8E8-5D7E-1B48-B738-F02F64AD2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6AD57-13DE-A041-A529-544CC707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3BDA4-CD67-EC4A-86AE-684838923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975FB-AB6E-DB49-AD49-7A27E1018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E8057E-372E-A345-BBF0-AE20B2811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A9D47B-8E48-944F-8902-F093609B0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BEF88E-64AD-3443-BEC2-AE6E98AB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3E242-A95F-AF4A-86CD-E66EB437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977BE0-AF5E-054E-BC3E-A8F5D4ED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7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261D-50FD-DF44-9BD5-04B30EA4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EF667-4207-0949-B109-E2FE9B7E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2F8C92-ABE4-E645-9B6C-DBBA5FEE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A133C-E067-4143-AA13-F2AE729A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03221B-3C9D-6F4F-8817-C0CEFE528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1D7C0F-5526-7946-9E25-BE3F04327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AA033-40CA-2642-AFCC-B4848AAB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4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B3060-6CF1-094F-BCBA-0D383A59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D0FA4-8FED-EA4B-B339-BF2BA729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5F09A-2587-7D46-A1EC-6AC70BEC3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5312E-CFE3-3445-9BFD-472BAF2D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629EE-1E12-B34B-B04D-DD1893A0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14EBB-1F03-E048-AC34-8CF2F9EB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5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0912-82C4-C644-B584-58B192DE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3D3F1B-E2CA-3B40-A909-60B4A7C71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1C8BE-A238-DA42-AAD3-6EA6BE524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C9759-983B-3744-BEDE-3329CDCD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41CF7-7E61-514A-8648-037E7E6D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BE17F-A084-E046-BABB-85E66632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0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76317-12FB-4841-A876-6BB576D0A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B70EE-60A9-7244-9917-F6170572B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E494B-A42F-B448-A1A0-5B200291D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09B3-7313-F747-A0CF-F67E66B799EB}" type="datetimeFigureOut">
              <a:rPr lang="en-US" smtClean="0"/>
              <a:t>9/19/20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A3668-F38F-E14B-AFA2-AD82AE5F0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0CF9D-7706-0844-8967-E82A4D276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6914-0AAE-D24E-B49F-23967C74F91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DFC36CF-70D4-4944-B59B-704FBF97519C}"/>
              </a:ext>
            </a:extLst>
          </p:cNvPr>
          <p:cNvSpPr txBox="1"/>
          <p:nvPr/>
        </p:nvSpPr>
        <p:spPr>
          <a:xfrm>
            <a:off x="1528008" y="5221976"/>
            <a:ext cx="4082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Non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è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speranza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che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ci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spinge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all'azione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è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l'azione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che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ci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spinge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alla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speranza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- Rebeca Solnit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19B07F-8E71-F64D-B513-06481D8FB891}"/>
              </a:ext>
            </a:extLst>
          </p:cNvPr>
          <p:cNvSpPr txBox="1"/>
          <p:nvPr/>
        </p:nvSpPr>
        <p:spPr>
          <a:xfrm>
            <a:off x="1615236" y="3106509"/>
            <a:ext cx="3908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Tutto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ciò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che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viene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fatto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in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questo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mondo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è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fatto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dalla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speranza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 fontAlgn="base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- Martin Luther King Jr.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C9C24C-B5AA-8F4F-9AEA-1990C7CA77C7}"/>
              </a:ext>
            </a:extLst>
          </p:cNvPr>
          <p:cNvSpPr txBox="1"/>
          <p:nvPr/>
        </p:nvSpPr>
        <p:spPr>
          <a:xfrm>
            <a:off x="1652337" y="445167"/>
            <a:ext cx="4315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La speranza non è la stessa cosa dell’ottimismo. Non si tratta della convinzione che una certa cosa andrà a finire bene, ma della certezza che quella cosa ha un senso, indipendentemente da come andrà a finire.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- Vaclav Havel</a:t>
            </a: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54641A-AA7B-0140-9986-6B1C9B4A27B2}"/>
              </a:ext>
            </a:extLst>
          </p:cNvPr>
          <p:cNvSpPr/>
          <p:nvPr/>
        </p:nvSpPr>
        <p:spPr>
          <a:xfrm>
            <a:off x="6104019" y="2753429"/>
            <a:ext cx="4082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br>
              <a:rPr lang="it-IT" dirty="0"/>
            </a:b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Trova il seme in fondo al tuo cuore e dai vita a un fiore.</a:t>
            </a:r>
          </a:p>
          <a:p>
            <a:pPr fontAlgn="base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- Shigenori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Kameoka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13651-5FF8-2A45-BC54-440271DD0972}"/>
              </a:ext>
            </a:extLst>
          </p:cNvPr>
          <p:cNvSpPr txBox="1"/>
          <p:nvPr/>
        </p:nvSpPr>
        <p:spPr>
          <a:xfrm>
            <a:off x="6104019" y="5221976"/>
            <a:ext cx="37719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Nel mezzo dell’inverno vi era in me un’invincibile estate</a:t>
            </a:r>
            <a:r>
              <a:rPr lang="it-IT" dirty="0"/>
              <a:t>.</a:t>
            </a:r>
            <a:br>
              <a:rPr lang="it-IT" dirty="0"/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- Albert Camus 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1F2FB9-B86A-CA40-8F11-34904A80C4FF}"/>
              </a:ext>
            </a:extLst>
          </p:cNvPr>
          <p:cNvSpPr txBox="1"/>
          <p:nvPr/>
        </p:nvSpPr>
        <p:spPr>
          <a:xfrm>
            <a:off x="6224339" y="516231"/>
            <a:ext cx="39082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Non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voglio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vostra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speranza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. Non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voglio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che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voi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abbiate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speranza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Voglio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che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andiate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nel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panico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e vi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comportiate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come se la casa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stesse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andando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a fuoco.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- Greta Thunberg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694CB7F-F3A3-F34F-93FF-2B8ABCFE1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792" y="9195"/>
            <a:ext cx="9292032" cy="38857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D530917-E5CE-AD48-A207-0B7F5BD6D1FC}"/>
              </a:ext>
            </a:extLst>
          </p:cNvPr>
          <p:cNvSpPr/>
          <p:nvPr/>
        </p:nvSpPr>
        <p:spPr>
          <a:xfrm>
            <a:off x="1390559" y="459262"/>
            <a:ext cx="4558145" cy="2068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8A61BB-3285-AF4B-B00A-44391B7388D4}"/>
              </a:ext>
            </a:extLst>
          </p:cNvPr>
          <p:cNvSpPr/>
          <p:nvPr/>
        </p:nvSpPr>
        <p:spPr>
          <a:xfrm>
            <a:off x="5948704" y="459262"/>
            <a:ext cx="4590959" cy="2068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078C6-3DDA-C943-8EF2-2636892A97E3}"/>
              </a:ext>
            </a:extLst>
          </p:cNvPr>
          <p:cNvSpPr/>
          <p:nvPr/>
        </p:nvSpPr>
        <p:spPr>
          <a:xfrm>
            <a:off x="1390559" y="2523980"/>
            <a:ext cx="4558145" cy="2068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9699AC-16FC-5846-A546-B9CC4EAE5B74}"/>
              </a:ext>
            </a:extLst>
          </p:cNvPr>
          <p:cNvSpPr/>
          <p:nvPr/>
        </p:nvSpPr>
        <p:spPr>
          <a:xfrm>
            <a:off x="5948704" y="2523980"/>
            <a:ext cx="4590959" cy="2068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091B708-BA74-2943-8D39-429150E7BA9A}"/>
              </a:ext>
            </a:extLst>
          </p:cNvPr>
          <p:cNvSpPr/>
          <p:nvPr/>
        </p:nvSpPr>
        <p:spPr>
          <a:xfrm>
            <a:off x="1390559" y="4586949"/>
            <a:ext cx="4558145" cy="2068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D5AD91-82BC-6E40-8BFF-532236DF8022}"/>
              </a:ext>
            </a:extLst>
          </p:cNvPr>
          <p:cNvSpPr/>
          <p:nvPr/>
        </p:nvSpPr>
        <p:spPr>
          <a:xfrm>
            <a:off x="5948704" y="4586949"/>
            <a:ext cx="4590959" cy="2068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3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F58ECF-1FAE-834F-85F4-1533864E0E83}"/>
              </a:ext>
            </a:extLst>
          </p:cNvPr>
          <p:cNvSpPr/>
          <p:nvPr/>
        </p:nvSpPr>
        <p:spPr>
          <a:xfrm>
            <a:off x="6395331" y="713757"/>
            <a:ext cx="3697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La mente che si apre ad una nuova idea non torna mai alla dimensione precedente.</a:t>
            </a:r>
          </a:p>
          <a:p>
            <a:pPr fontAlgn="base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-Albert Einstein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46FD4-7675-6A40-8F6B-04C2BA920F3E}"/>
              </a:ext>
            </a:extLst>
          </p:cNvPr>
          <p:cNvSpPr txBox="1"/>
          <p:nvPr/>
        </p:nvSpPr>
        <p:spPr>
          <a:xfrm>
            <a:off x="6430238" y="2805040"/>
            <a:ext cx="3852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I grandi atti sono fatti di piccole azioni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- Lau Tzu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2F94DA-B9EA-FA44-B45B-D91741BA7D6F}"/>
              </a:ext>
            </a:extLst>
          </p:cNvPr>
          <p:cNvSpPr txBox="1"/>
          <p:nvPr/>
        </p:nvSpPr>
        <p:spPr>
          <a:xfrm>
            <a:off x="6535699" y="4866964"/>
            <a:ext cx="38575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Che bello il fatto che nessuno debba aspettare un momento particolare per iniziare a migliorare il mondo.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- Anne Frank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105FB9-3411-F948-B427-7F13BF4193AA}"/>
              </a:ext>
            </a:extLst>
          </p:cNvPr>
          <p:cNvSpPr txBox="1"/>
          <p:nvPr/>
        </p:nvSpPr>
        <p:spPr>
          <a:xfrm>
            <a:off x="1672479" y="2943540"/>
            <a:ext cx="4051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Il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futuro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dipende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da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cosa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fai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oggi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-Mahatma Gandhi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3397F6-8E03-EA4A-B761-7CD3E9BA06D1}"/>
              </a:ext>
            </a:extLst>
          </p:cNvPr>
          <p:cNvSpPr txBox="1"/>
          <p:nvPr/>
        </p:nvSpPr>
        <p:spPr>
          <a:xfrm>
            <a:off x="1672479" y="735750"/>
            <a:ext cx="4051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Dobbiamo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accettare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una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delusione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finita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ma non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perdere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mai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la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speranza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infinita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- Martin Luther King Jr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3F7BFE7-3223-C344-BCF9-3CA8705E2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792" y="9195"/>
            <a:ext cx="9292032" cy="38857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4F3280F-17E3-F644-AC7E-D67EA278F7F9}"/>
              </a:ext>
            </a:extLst>
          </p:cNvPr>
          <p:cNvSpPr/>
          <p:nvPr/>
        </p:nvSpPr>
        <p:spPr>
          <a:xfrm>
            <a:off x="1390559" y="459262"/>
            <a:ext cx="4558145" cy="2068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90B7F9C-4FBF-2D4B-A9C5-FABB4B85DB05}"/>
              </a:ext>
            </a:extLst>
          </p:cNvPr>
          <p:cNvSpPr/>
          <p:nvPr/>
        </p:nvSpPr>
        <p:spPr>
          <a:xfrm>
            <a:off x="5948704" y="459262"/>
            <a:ext cx="4590959" cy="2068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E47A063-A282-D448-AAE9-29BEA54F758E}"/>
              </a:ext>
            </a:extLst>
          </p:cNvPr>
          <p:cNvSpPr/>
          <p:nvPr/>
        </p:nvSpPr>
        <p:spPr>
          <a:xfrm>
            <a:off x="1390559" y="2523980"/>
            <a:ext cx="4558145" cy="2068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AFF89A-A639-C448-AA03-5F500C69A4A9}"/>
              </a:ext>
            </a:extLst>
          </p:cNvPr>
          <p:cNvSpPr/>
          <p:nvPr/>
        </p:nvSpPr>
        <p:spPr>
          <a:xfrm>
            <a:off x="5948704" y="2523980"/>
            <a:ext cx="4590959" cy="2068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455312-0C6D-3A43-9E97-DFA279131302}"/>
              </a:ext>
            </a:extLst>
          </p:cNvPr>
          <p:cNvSpPr/>
          <p:nvPr/>
        </p:nvSpPr>
        <p:spPr>
          <a:xfrm>
            <a:off x="1390559" y="4586949"/>
            <a:ext cx="4558145" cy="2068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BF32566-42D7-5346-9F1C-22CE01A0A0C7}"/>
              </a:ext>
            </a:extLst>
          </p:cNvPr>
          <p:cNvSpPr/>
          <p:nvPr/>
        </p:nvSpPr>
        <p:spPr>
          <a:xfrm>
            <a:off x="5948704" y="4586949"/>
            <a:ext cx="4590959" cy="20680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0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229</Words>
  <Application>Microsoft Macintosh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Microsoft Office User</cp:lastModifiedBy>
  <cp:revision>6</cp:revision>
  <dcterms:created xsi:type="dcterms:W3CDTF">2020-08-20T16:36:02Z</dcterms:created>
  <dcterms:modified xsi:type="dcterms:W3CDTF">2020-09-19T09:09:26Z</dcterms:modified>
</cp:coreProperties>
</file>