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" roundtripDataSignature="AMtx7mgdeVxmMwL7Vvh0Te7Z2rvVbojI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872038" y="3711575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4872038" y="3711575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4872038" y="3711575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4872038" y="3711575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6757" y="661737"/>
            <a:ext cx="9211243" cy="61962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2367643" y="1159329"/>
            <a:ext cx="7364186" cy="51598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0456" y="4955556"/>
            <a:ext cx="1920878" cy="168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57957" y="4711253"/>
            <a:ext cx="1777286" cy="196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1596" y="512882"/>
            <a:ext cx="1577102" cy="203880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3023740" y="1664267"/>
            <a:ext cx="6377127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Oltre 100 anni fa a Città del Messico, un artista di nome Pedro Linares era molto malato e cadde in un sonno profondo. Sognò un luogo strano e magico che somigliava a una foresta. Vide alberi, animali, rocce e nuvole che si trasformavano in animali bizzarri. Vide un asino con ali burrose, un gallo con corna di toro, un leone con la testa di aquila e tutti gridavano: "Alebrijes, Alebrijes!" All'improvviso si è svegliato, pensava che le creature venissero ad aiutarlo e proteggerlo. Si riprese dalla sua malattia e presto creò le sue creature fantastiche. In Messico molte generazioni di artisti hanno creato Alebrijes da un bosco sacro chiamato copal.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Alebrijes sono considerati esseri sacri. Richiedono molto tempo perché sono fatte con molto amore, duro lavoro e pazienza. Ogni Alebrije ha un messaggio unico e speciale da dare.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881524" y="1012368"/>
            <a:ext cx="266155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Alebrijes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11837" y="212204"/>
            <a:ext cx="9292032" cy="38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2020-08-20T16:36:02Z</dcterms:created>
  <dc:creator>Joshua Freedman</dc:creator>
</cp:coreProperties>
</file>