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84"/>
  </p:normalViewPr>
  <p:slideViewPr>
    <p:cSldViewPr snapToGrid="0" snapToObjects="1">
      <p:cViewPr varScale="1">
        <p:scale>
          <a:sx n="92" d="100"/>
          <a:sy n="92" d="100"/>
        </p:scale>
        <p:origin x="4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D079E-E723-8A4A-B9F1-B936B7EA77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969857-A3B0-5F41-90A4-E2D35AF9DE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633D9B-3961-5049-A65E-C399BAA71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09B3-7313-F747-A0CF-F67E66B799EB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5FC77B-8CF9-824F-9C4D-B4D2BEBB6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759451-4174-7B4A-9054-8C958448B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6914-0AAE-D24E-B49F-23967C74F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217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09818-C560-0B48-BEB6-8B51DE326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2305EA-7D20-2545-A21C-402ECAF78E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77F47-0397-AA48-ADFB-2D3E4CF6E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09B3-7313-F747-A0CF-F67E66B799EB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9A2444-165D-314E-8925-873847FA7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D2616B-DFAE-4246-809A-91139A71E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6914-0AAE-D24E-B49F-23967C74F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187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E47A6D-E893-224E-9741-104395A315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A29247-A9DF-8A4C-BB03-43B7C4F38F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1C9CE1-926D-314A-974E-F49B66022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09B3-7313-F747-A0CF-F67E66B799EB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A6BE8-2EEC-744A-A4D2-B460C44CE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1B5656-022F-EA44-A110-95D8C5E99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6914-0AAE-D24E-B49F-23967C74F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907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DABFF-96D3-4E42-AF11-805F5907E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2997A5-C3FD-D542-A367-580B9BF05D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C55E27-2FA9-464A-8614-482FC3495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09B3-7313-F747-A0CF-F67E66B799EB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29BA18-4FD3-1843-9850-6EF175E45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140257-B74A-924D-B38B-A0EE0D9CD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6914-0AAE-D24E-B49F-23967C74F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627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3ABE0-23D7-3D45-ABBF-57620B53E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C201D1-6D6C-464B-A4E9-0438D6BC2E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87A796-D791-6649-B219-0818B17A8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09B3-7313-F747-A0CF-F67E66B799EB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6A42EC-5851-2C4B-AF43-A69248735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66800D-912D-244A-9637-4830195B2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6914-0AAE-D24E-B49F-23967C74F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670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BB8B0-971F-ED48-8D66-D0391C7F2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65286E-D8C5-F945-88D0-33061BB888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537DA8-4F27-9F47-9107-0772A2FB5C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8FFCEA-E318-2D41-B709-3D884C2F9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09B3-7313-F747-A0CF-F67E66B799EB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654BA6-ABE9-9546-BB41-920CCCC18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65C8E8-5D7E-1B48-B738-F02F64AD2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6914-0AAE-D24E-B49F-23967C74F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392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6AD57-13DE-A041-A529-544CC707F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C3BDA4-CD67-EC4A-86AE-684838923F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7975FB-AB6E-DB49-AD49-7A27E10182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E8057E-372E-A345-BBF0-AE20B2811B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A9D47B-8E48-944F-8902-F093609B04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BEF88E-64AD-3443-BEC2-AE6E98AB0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09B3-7313-F747-A0CF-F67E66B799EB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C3E242-A95F-AF4A-86CD-E66EB4377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977BE0-AF5E-054E-BC3E-A8F5D4ED4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6914-0AAE-D24E-B49F-23967C74F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772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B261D-50FD-DF44-9BD5-04B30EA42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4EF667-4207-0949-B109-E2FE9B7EB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09B3-7313-F747-A0CF-F67E66B799EB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2F8C92-ABE4-E645-9B6C-DBBA5FEEF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EA133C-E067-4143-AA13-F2AE729A6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6914-0AAE-D24E-B49F-23967C74F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90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03221B-3C9D-6F4F-8817-C0CEFE528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09B3-7313-F747-A0CF-F67E66B799EB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1D7C0F-5526-7946-9E25-BE3F04327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8AA033-40CA-2642-AFCC-B4848AABE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6914-0AAE-D24E-B49F-23967C74F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547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B3060-6CF1-094F-BCBA-0D383A598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8D0FA4-8FED-EA4B-B339-BF2BA729B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05F09A-2587-7D46-A1EC-6AC70BEC31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35312E-CFE3-3445-9BFD-472BAF2D5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09B3-7313-F747-A0CF-F67E66B799EB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1629EE-1E12-B34B-B04D-DD1893A09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314EBB-1F03-E048-AC34-8CF2F9EB9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6914-0AAE-D24E-B49F-23967C74F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859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00912-82C4-C644-B584-58B192DE8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3D3F1B-E2CA-3B40-A909-60B4A7C711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81C8BE-A238-DA42-AAD3-6EA6BE5246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0C9759-983B-3744-BEDE-3329CDCD7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09B3-7313-F747-A0CF-F67E66B799EB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041CF7-7E61-514A-8648-037E7E6D0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0BE17F-A084-E046-BABB-85E66632E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6914-0AAE-D24E-B49F-23967C74F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209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276317-12FB-4841-A876-6BB576D0A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2B70EE-60A9-7244-9917-F6170572BD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0E494B-A42F-B448-A1A0-5B200291D3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809B3-7313-F747-A0CF-F67E66B799EB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FA3668-F38F-E14B-AFA2-AD82AE5F0A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B0CF9D-7706-0844-8967-E82A4D276D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6914-0AAE-D24E-B49F-23967C74F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88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 1">
            <a:extLst>
              <a:ext uri="{FF2B5EF4-FFF2-40B4-BE49-F238E27FC236}">
                <a16:creationId xmlns:a16="http://schemas.microsoft.com/office/drawing/2014/main" id="{9CC4FC0E-C017-E54F-A687-7D6302E085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2038" y="37115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5" name="Rectangle 2">
            <a:extLst>
              <a:ext uri="{FF2B5EF4-FFF2-40B4-BE49-F238E27FC236}">
                <a16:creationId xmlns:a16="http://schemas.microsoft.com/office/drawing/2014/main" id="{4B752D5D-64E7-FE42-A350-77D6FA5E6C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2038" y="37115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7" name="Rectangle 3">
            <a:extLst>
              <a:ext uri="{FF2B5EF4-FFF2-40B4-BE49-F238E27FC236}">
                <a16:creationId xmlns:a16="http://schemas.microsoft.com/office/drawing/2014/main" id="{17D6EA46-244C-1B43-91AE-030A79EDF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2038" y="37115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1" name="Rectangle 5">
            <a:extLst>
              <a:ext uri="{FF2B5EF4-FFF2-40B4-BE49-F238E27FC236}">
                <a16:creationId xmlns:a16="http://schemas.microsoft.com/office/drawing/2014/main" id="{83CDF9F4-89F5-404E-9F43-B2A4500C02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2038" y="37115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14" name="Picture 113">
            <a:extLst>
              <a:ext uri="{FF2B5EF4-FFF2-40B4-BE49-F238E27FC236}">
                <a16:creationId xmlns:a16="http://schemas.microsoft.com/office/drawing/2014/main" id="{0FA7FD4F-C13F-DA4E-AD99-34B127DD5E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193" y="-526894"/>
            <a:ext cx="10699351" cy="7647222"/>
          </a:xfrm>
          <a:prstGeom prst="rect">
            <a:avLst/>
          </a:prstGeom>
        </p:spPr>
      </p:pic>
      <p:sp>
        <p:nvSpPr>
          <p:cNvPr id="115" name="TextBox 114">
            <a:extLst>
              <a:ext uri="{FF2B5EF4-FFF2-40B4-BE49-F238E27FC236}">
                <a16:creationId xmlns:a16="http://schemas.microsoft.com/office/drawing/2014/main" id="{70E116D5-0012-CF4B-8877-4D204EF58ACD}"/>
              </a:ext>
            </a:extLst>
          </p:cNvPr>
          <p:cNvSpPr txBox="1"/>
          <p:nvPr/>
        </p:nvSpPr>
        <p:spPr>
          <a:xfrm>
            <a:off x="3492709" y="1334124"/>
            <a:ext cx="50217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spc="300" dirty="0"/>
              <a:t>SOIL TYPES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B1C510F8-CBB1-9748-8547-FBFE7F23B549}"/>
              </a:ext>
            </a:extLst>
          </p:cNvPr>
          <p:cNvSpPr txBox="1"/>
          <p:nvPr/>
        </p:nvSpPr>
        <p:spPr>
          <a:xfrm>
            <a:off x="5047217" y="4140304"/>
            <a:ext cx="19612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spc="300" dirty="0"/>
              <a:t>Sand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42586C18-D803-CA49-A0BF-ED48FC6CBDE3}"/>
              </a:ext>
            </a:extLst>
          </p:cNvPr>
          <p:cNvSpPr txBox="1"/>
          <p:nvPr/>
        </p:nvSpPr>
        <p:spPr>
          <a:xfrm>
            <a:off x="7912837" y="5297305"/>
            <a:ext cx="19612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spc="300" dirty="0"/>
              <a:t>Clay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E6B18F63-007E-EF48-A26B-C40AB79F1D11}"/>
              </a:ext>
            </a:extLst>
          </p:cNvPr>
          <p:cNvSpPr txBox="1"/>
          <p:nvPr/>
        </p:nvSpPr>
        <p:spPr>
          <a:xfrm>
            <a:off x="2051683" y="5335952"/>
            <a:ext cx="19612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spc="300" dirty="0"/>
              <a:t>Loam</a:t>
            </a:r>
          </a:p>
        </p:txBody>
      </p:sp>
    </p:spTree>
    <p:extLst>
      <p:ext uri="{BB962C8B-B14F-4D97-AF65-F5344CB8AC3E}">
        <p14:creationId xmlns:p14="http://schemas.microsoft.com/office/powerpoint/2010/main" val="2060908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 1">
            <a:extLst>
              <a:ext uri="{FF2B5EF4-FFF2-40B4-BE49-F238E27FC236}">
                <a16:creationId xmlns:a16="http://schemas.microsoft.com/office/drawing/2014/main" id="{9CC4FC0E-C017-E54F-A687-7D6302E085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2038" y="37115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5" name="Rectangle 2">
            <a:extLst>
              <a:ext uri="{FF2B5EF4-FFF2-40B4-BE49-F238E27FC236}">
                <a16:creationId xmlns:a16="http://schemas.microsoft.com/office/drawing/2014/main" id="{4B752D5D-64E7-FE42-A350-77D6FA5E6C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2038" y="37115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7" name="Rectangle 3">
            <a:extLst>
              <a:ext uri="{FF2B5EF4-FFF2-40B4-BE49-F238E27FC236}">
                <a16:creationId xmlns:a16="http://schemas.microsoft.com/office/drawing/2014/main" id="{17D6EA46-244C-1B43-91AE-030A79EDF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2038" y="37115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1" name="Rectangle 5">
            <a:extLst>
              <a:ext uri="{FF2B5EF4-FFF2-40B4-BE49-F238E27FC236}">
                <a16:creationId xmlns:a16="http://schemas.microsoft.com/office/drawing/2014/main" id="{83CDF9F4-89F5-404E-9F43-B2A4500C02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2038" y="37115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14" name="Picture 113">
            <a:extLst>
              <a:ext uri="{FF2B5EF4-FFF2-40B4-BE49-F238E27FC236}">
                <a16:creationId xmlns:a16="http://schemas.microsoft.com/office/drawing/2014/main" id="{0FA7FD4F-C13F-DA4E-AD99-34B127DD5E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193" y="-526894"/>
            <a:ext cx="10699351" cy="7647222"/>
          </a:xfrm>
          <a:prstGeom prst="rect">
            <a:avLst/>
          </a:prstGeom>
        </p:spPr>
      </p:pic>
      <p:sp>
        <p:nvSpPr>
          <p:cNvPr id="115" name="TextBox 114">
            <a:extLst>
              <a:ext uri="{FF2B5EF4-FFF2-40B4-BE49-F238E27FC236}">
                <a16:creationId xmlns:a16="http://schemas.microsoft.com/office/drawing/2014/main" id="{70E116D5-0012-CF4B-8877-4D204EF58ACD}"/>
              </a:ext>
            </a:extLst>
          </p:cNvPr>
          <p:cNvSpPr txBox="1"/>
          <p:nvPr/>
        </p:nvSpPr>
        <p:spPr>
          <a:xfrm>
            <a:off x="3492709" y="1334124"/>
            <a:ext cx="50217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400" spc="300" dirty="0"/>
              <a:t>أنواع التربة</a:t>
            </a:r>
            <a:endParaRPr lang="en-US" sz="4400" spc="300" dirty="0"/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B1C510F8-CBB1-9748-8547-FBFE7F23B549}"/>
              </a:ext>
            </a:extLst>
          </p:cNvPr>
          <p:cNvSpPr txBox="1"/>
          <p:nvPr/>
        </p:nvSpPr>
        <p:spPr>
          <a:xfrm>
            <a:off x="5047217" y="4140304"/>
            <a:ext cx="19612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400" spc="300" dirty="0"/>
              <a:t>رملية</a:t>
            </a:r>
            <a:endParaRPr lang="en-US" sz="4400" spc="300" dirty="0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42586C18-D803-CA49-A0BF-ED48FC6CBDE3}"/>
              </a:ext>
            </a:extLst>
          </p:cNvPr>
          <p:cNvSpPr txBox="1"/>
          <p:nvPr/>
        </p:nvSpPr>
        <p:spPr>
          <a:xfrm>
            <a:off x="7912837" y="5297305"/>
            <a:ext cx="19612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400" spc="300" dirty="0"/>
              <a:t>طينية</a:t>
            </a:r>
            <a:endParaRPr lang="en-US" sz="4400" spc="300" dirty="0"/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E6B18F63-007E-EF48-A26B-C40AB79F1D11}"/>
              </a:ext>
            </a:extLst>
          </p:cNvPr>
          <p:cNvSpPr txBox="1"/>
          <p:nvPr/>
        </p:nvSpPr>
        <p:spPr>
          <a:xfrm>
            <a:off x="2051683" y="5335952"/>
            <a:ext cx="19612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400" spc="300"/>
              <a:t>طحلبية</a:t>
            </a:r>
            <a:endParaRPr lang="en-US" sz="4400" spc="300" dirty="0"/>
          </a:p>
        </p:txBody>
      </p:sp>
    </p:spTree>
    <p:extLst>
      <p:ext uri="{BB962C8B-B14F-4D97-AF65-F5344CB8AC3E}">
        <p14:creationId xmlns:p14="http://schemas.microsoft.com/office/powerpoint/2010/main" val="2080233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18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Freedman</dc:creator>
  <cp:lastModifiedBy>Al Hasnaa Ba</cp:lastModifiedBy>
  <cp:revision>9</cp:revision>
  <dcterms:created xsi:type="dcterms:W3CDTF">2020-08-20T16:36:02Z</dcterms:created>
  <dcterms:modified xsi:type="dcterms:W3CDTF">2020-09-01T07:15:50Z</dcterms:modified>
</cp:coreProperties>
</file>