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608" autoAdjust="0"/>
    <p:restoredTop sz="86376" autoAdjust="0"/>
  </p:normalViewPr>
  <p:slideViewPr>
    <p:cSldViewPr snapToGrid="0" snapToObjects="1">
      <p:cViewPr>
        <p:scale>
          <a:sx n="116" d="100"/>
          <a:sy n="116" d="100"/>
        </p:scale>
        <p:origin x="0" y="-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7D079E-E723-8A4A-B9F1-B936B7EA7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4969857-A3B0-5F41-90A4-E2D35AF9DE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9633D9B-3961-5049-A65E-C399BAA71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65FC77B-8CF9-824F-9C4D-B4D2BEBB6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759451-4174-7B4A-9054-8C958448B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17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909818-C560-0B48-BEB6-8B51DE326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22305EA-7D20-2545-A21C-402ECAF78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FC77F47-0397-AA48-ADFB-2D3E4CF6E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79A2444-165D-314E-8925-873847FA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DD2616B-DFAE-4246-809A-91139A71E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8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3E47A6D-E893-224E-9741-104395A315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3A29247-A9DF-8A4C-BB03-43B7C4F38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11C9CE1-926D-314A-974E-F49B66022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C4A6BE8-2EEC-744A-A4D2-B460C44CE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91B5656-022F-EA44-A110-95D8C5E99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0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DABFF-96D3-4E42-AF11-805F5907E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42997A5-C3FD-D542-A367-580B9BF05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7C55E27-2FA9-464A-8614-482FC3495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D29BA18-4FD3-1843-9850-6EF175E45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A140257-B74A-924D-B38B-A0EE0D9CD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2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53ABE0-23D7-3D45-ABBF-57620B53E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2C201D1-6D6C-464B-A4E9-0438D6BC2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387A796-D791-6649-B219-0818B17A8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06A42EC-5851-2C4B-AF43-A69248735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A66800D-912D-244A-9637-4830195B2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7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4BB8B0-971F-ED48-8D66-D0391C7F2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65286E-D8C5-F945-88D0-33061BB888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B537DA8-4F27-9F47-9107-0772A2FB5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78FFCEA-E318-2D41-B709-3D884C2F9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A654BA6-ABE9-9546-BB41-920CCCC18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F65C8E8-5D7E-1B48-B738-F02F64AD2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92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76AD57-13DE-A041-A529-544CC707F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AC3BDA4-CD67-EC4A-86AE-684838923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87975FB-AB6E-DB49-AD49-7A27E1018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4E8057E-372E-A345-BBF0-AE20B2811B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8A9D47B-8E48-944F-8902-F093609B04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DBEF88E-64AD-3443-BEC2-AE6E98AB0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FC3E242-A95F-AF4A-86CD-E66EB4377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4977BE0-AF5E-054E-BC3E-A8F5D4ED4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7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AB261D-50FD-DF44-9BD5-04B30EA42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44EF667-4207-0949-B109-E2FE9B7EB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E2F8C92-ABE4-E645-9B6C-DBBA5FEEF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6EA133C-E067-4143-AA13-F2AE729A6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B03221B-3C9D-6F4F-8817-C0CEFE528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31D7C0F-5526-7946-9E25-BE3F04327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D8AA033-40CA-2642-AFCC-B4848AABE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4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EB3060-6CF1-094F-BCBA-0D383A598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E8D0FA4-8FED-EA4B-B339-BF2BA729B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805F09A-2587-7D46-A1EC-6AC70BEC3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735312E-CFE3-3445-9BFD-472BAF2D5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81629EE-1E12-B34B-B04D-DD1893A09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3314EBB-1F03-E048-AC34-8CF2F9EB9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5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100912-82C4-C644-B584-58B192DE8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C3D3F1B-E2CA-3B40-A909-60B4A7C711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E81C8BE-A238-DA42-AAD3-6EA6BE524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50C9759-983B-3744-BEDE-3329CDCD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0041CF7-7E61-514A-8648-037E7E6D0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40BE17F-A084-E046-BABB-85E66632E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0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A276317-12FB-4841-A876-6BB576D0A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72B70EE-60A9-7244-9917-F6170572B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D0E494B-A42F-B448-A1A0-5B200291D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809B3-7313-F747-A0CF-F67E66B799EB}" type="datetimeFigureOut">
              <a:rPr lang="en-US" smtClean="0"/>
              <a:t>9/4/20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BFA3668-F38F-E14B-AFA2-AD82AE5F0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3B0CF9D-7706-0844-8967-E82A4D276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6914-0AAE-D24E-B49F-23967C74F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E0105FB9-3411-F948-B427-7F13BF4193AA}"/>
              </a:ext>
            </a:extLst>
          </p:cNvPr>
          <p:cNvSpPr txBox="1"/>
          <p:nvPr/>
        </p:nvSpPr>
        <p:spPr>
          <a:xfrm>
            <a:off x="1390558" y="970494"/>
            <a:ext cx="3007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التصرف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53F7BFE7-3223-C344-BCF9-3CA8705E2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792" y="9195"/>
            <a:ext cx="9292032" cy="388576"/>
          </a:xfrm>
          <a:prstGeom prst="rect">
            <a:avLst/>
          </a:prstGeom>
        </p:spPr>
      </p:pic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AA717C30-F373-8D47-93E8-B39CC2D59DE8}"/>
              </a:ext>
            </a:extLst>
          </p:cNvPr>
          <p:cNvSpPr txBox="1"/>
          <p:nvPr/>
        </p:nvSpPr>
        <p:spPr>
          <a:xfrm>
            <a:off x="4577121" y="926775"/>
            <a:ext cx="3007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 smtClean="0"/>
              <a:t>المشاعر</a:t>
            </a:r>
            <a:endParaRPr lang="en-US" dirty="0"/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E77E533A-1BAB-7848-881F-5201995BFB2C}"/>
              </a:ext>
            </a:extLst>
          </p:cNvPr>
          <p:cNvSpPr txBox="1"/>
          <p:nvPr/>
        </p:nvSpPr>
        <p:spPr>
          <a:xfrm>
            <a:off x="7773231" y="973125"/>
            <a:ext cx="3007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الافكار</a:t>
            </a:r>
            <a:endParaRPr lang="en-US" dirty="0"/>
          </a:p>
        </p:txBody>
      </p:sp>
      <p:sp>
        <p:nvSpPr>
          <p:cNvPr id="103" name="Rectangle 1">
            <a:extLst>
              <a:ext uri="{FF2B5EF4-FFF2-40B4-BE49-F238E27FC236}">
                <a16:creationId xmlns="" xmlns:a16="http://schemas.microsoft.com/office/drawing/2014/main" id="{9CC4FC0E-C017-E54F-A687-7D6302E08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3711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Rectangle 2">
            <a:extLst>
              <a:ext uri="{FF2B5EF4-FFF2-40B4-BE49-F238E27FC236}">
                <a16:creationId xmlns="" xmlns:a16="http://schemas.microsoft.com/office/drawing/2014/main" id="{4B752D5D-64E7-FE42-A350-77D6FA5E6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3711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Rectangle 3">
            <a:extLst>
              <a:ext uri="{FF2B5EF4-FFF2-40B4-BE49-F238E27FC236}">
                <a16:creationId xmlns="" xmlns:a16="http://schemas.microsoft.com/office/drawing/2014/main" id="{17D6EA46-244C-1B43-91AE-030A79EDF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3711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" name="Rectangle 5">
            <a:extLst>
              <a:ext uri="{FF2B5EF4-FFF2-40B4-BE49-F238E27FC236}">
                <a16:creationId xmlns="" xmlns:a16="http://schemas.microsoft.com/office/drawing/2014/main" id="{83CDF9F4-89F5-404E-9F43-B2A4500C0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3711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618562"/>
              </p:ext>
            </p:extLst>
          </p:nvPr>
        </p:nvGraphicFramePr>
        <p:xfrm>
          <a:off x="1307792" y="1510441"/>
          <a:ext cx="9472707" cy="39281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57569"/>
                <a:gridCol w="3157569"/>
                <a:gridCol w="3157569"/>
              </a:tblGrid>
              <a:tr h="654691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كتابة</a:t>
                      </a:r>
                      <a:r>
                        <a:rPr lang="ar-sa" baseline="0" dirty="0" smtClean="0"/>
                        <a:t> رسالة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الملل</a:t>
                      </a:r>
                      <a:r>
                        <a:rPr lang="ar-sa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تغير المناخ</a:t>
                      </a:r>
                      <a:r>
                        <a:rPr lang="ar-sa" baseline="0" dirty="0" smtClean="0"/>
                        <a:t> يعتمد على تصرفات فردية</a:t>
                      </a:r>
                      <a:endParaRPr lang="en-US" dirty="0"/>
                    </a:p>
                  </a:txBody>
                  <a:tcPr/>
                </a:tc>
              </a:tr>
              <a:tr h="654691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اسال عن</a:t>
                      </a:r>
                      <a:r>
                        <a:rPr lang="ar-sa" baseline="0" dirty="0" smtClean="0"/>
                        <a:t> تغير المناخ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الفضول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السياسة</a:t>
                      </a:r>
                      <a:r>
                        <a:rPr lang="ar-sa" baseline="0" dirty="0" smtClean="0"/>
                        <a:t> العامة أكثر أهمية من الاجراءات الفردية</a:t>
                      </a:r>
                      <a:endParaRPr lang="en-US" dirty="0"/>
                    </a:p>
                  </a:txBody>
                  <a:tcPr/>
                </a:tc>
              </a:tr>
              <a:tr h="654691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التصويت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قلق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لا اعلم من اين ابدا</a:t>
                      </a:r>
                      <a:endParaRPr lang="en-US" dirty="0"/>
                    </a:p>
                  </a:txBody>
                  <a:tcPr/>
                </a:tc>
              </a:tr>
              <a:tr h="654691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اخبر احدا عن شعورك</a:t>
                      </a:r>
                      <a:r>
                        <a:rPr lang="ar-sa" baseline="0" dirty="0" smtClean="0"/>
                        <a:t> بشان تغير المناخ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الامان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تغير المناخ لا يؤثر</a:t>
                      </a:r>
                      <a:r>
                        <a:rPr lang="ar-sa" baseline="0" dirty="0" smtClean="0"/>
                        <a:t> علي</a:t>
                      </a:r>
                      <a:endParaRPr lang="en-US" dirty="0"/>
                    </a:p>
                  </a:txBody>
                  <a:tcPr/>
                </a:tc>
              </a:tr>
              <a:tr h="654691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قراءة و تعلم بشأن</a:t>
                      </a:r>
                      <a:r>
                        <a:rPr lang="ar-sa" baseline="0" dirty="0" smtClean="0"/>
                        <a:t> تغير المناخ بطريقة علمية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الراحة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الناس</a:t>
                      </a:r>
                      <a:r>
                        <a:rPr lang="ar-sa" baseline="0" dirty="0" smtClean="0"/>
                        <a:t> لا يأخذو تغير المناخ بجدية كافية</a:t>
                      </a:r>
                      <a:endParaRPr lang="en-US" dirty="0"/>
                    </a:p>
                  </a:txBody>
                  <a:tcPr/>
                </a:tc>
              </a:tr>
              <a:tr h="654691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استخدم</a:t>
                      </a:r>
                      <a:r>
                        <a:rPr lang="ar-sa" baseline="0" dirty="0" smtClean="0"/>
                        <a:t> قارورة ماء قابلة لإعادة الاستخدام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الغضب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العمل المناخي هو تحد</a:t>
                      </a:r>
                      <a:r>
                        <a:rPr lang="ar-sa" baseline="0" dirty="0" smtClean="0"/>
                        <a:t> كبير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908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72</Words>
  <Application>Microsoft Macintosh PowerPoint</Application>
  <PresentationFormat>Custom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Freedman</dc:creator>
  <cp:lastModifiedBy>Maha</cp:lastModifiedBy>
  <cp:revision>11</cp:revision>
  <dcterms:created xsi:type="dcterms:W3CDTF">2020-08-20T16:36:02Z</dcterms:created>
  <dcterms:modified xsi:type="dcterms:W3CDTF">2020-09-04T14:20:46Z</dcterms:modified>
</cp:coreProperties>
</file>