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NQUCtZQzoeIEFn4L3GTMA/yLF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3c1735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c3c1735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c3c1735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c3c1735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3c17359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c3c17359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226" y="0"/>
            <a:ext cx="92735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59226" y="2339545"/>
            <a:ext cx="89627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قم ببناء مجتمع</a:t>
            </a:r>
            <a:r>
              <a:rPr lang="ar-SA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7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59226" y="3649362"/>
            <a:ext cx="89627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صور لمجتمعات مختلفة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876" y="0"/>
            <a:ext cx="10371438" cy="686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546" y="-3919"/>
            <a:ext cx="10560908" cy="686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157" y="-23586"/>
            <a:ext cx="9999415" cy="688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5c3c17359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262" y="9500"/>
            <a:ext cx="10287018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5c3c17359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850" y="91175"/>
            <a:ext cx="9829797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5c3c17359d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825" y="0"/>
            <a:ext cx="10285977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Aoki</dc:creator>
  <cp:lastModifiedBy>mohammad khalifa</cp:lastModifiedBy>
  <cp:revision>1</cp:revision>
  <dcterms:created xsi:type="dcterms:W3CDTF">2019-06-11T21:52:56Z</dcterms:created>
  <dcterms:modified xsi:type="dcterms:W3CDTF">2020-09-18T13:43:27Z</dcterms:modified>
</cp:coreProperties>
</file>