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60" r:id="rId2"/>
    <p:sldId id="261" r:id="rId3"/>
  </p:sldIdLst>
  <p:sldSz cx="7562850" cy="10688638"/>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366">
          <p15:clr>
            <a:srgbClr val="A4A3A4"/>
          </p15:clr>
        </p15:guide>
        <p15:guide id="2" pos="238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467"/>
    <p:restoredTop sz="94676"/>
  </p:normalViewPr>
  <p:slideViewPr>
    <p:cSldViewPr snapToGrid="0" snapToObjects="1">
      <p:cViewPr>
        <p:scale>
          <a:sx n="66" d="100"/>
          <a:sy n="66" d="100"/>
        </p:scale>
        <p:origin x="1880" y="-188"/>
      </p:cViewPr>
      <p:guideLst>
        <p:guide orient="horz" pos="3366"/>
        <p:guide pos="2382"/>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67214" y="1749275"/>
            <a:ext cx="6428423" cy="3721230"/>
          </a:xfrm>
        </p:spPr>
        <p:txBody>
          <a:bodyPr anchor="b"/>
          <a:lstStyle>
            <a:lvl1pPr algn="ctr">
              <a:defRPr sz="4963"/>
            </a:lvl1pPr>
          </a:lstStyle>
          <a:p>
            <a:r>
              <a:rPr lang="en-US"/>
              <a:t>Click to edit Master title style</a:t>
            </a:r>
            <a:endParaRPr lang="en-US" dirty="0"/>
          </a:p>
        </p:txBody>
      </p:sp>
      <p:sp>
        <p:nvSpPr>
          <p:cNvPr id="3" name="Subtitle 2"/>
          <p:cNvSpPr>
            <a:spLocks noGrp="1"/>
          </p:cNvSpPr>
          <p:nvPr>
            <p:ph type="subTitle" idx="1"/>
          </p:nvPr>
        </p:nvSpPr>
        <p:spPr>
          <a:xfrm>
            <a:off x="945356" y="5614010"/>
            <a:ext cx="5672138" cy="2580613"/>
          </a:xfrm>
        </p:spPr>
        <p:txBody>
          <a:bodyPr/>
          <a:lstStyle>
            <a:lvl1pPr marL="0" indent="0" algn="ctr">
              <a:buNone/>
              <a:defRPr sz="1985"/>
            </a:lvl1pPr>
            <a:lvl2pPr marL="378150" indent="0" algn="ctr">
              <a:buNone/>
              <a:defRPr sz="1654"/>
            </a:lvl2pPr>
            <a:lvl3pPr marL="756300" indent="0" algn="ctr">
              <a:buNone/>
              <a:defRPr sz="1489"/>
            </a:lvl3pPr>
            <a:lvl4pPr marL="1134450" indent="0" algn="ctr">
              <a:buNone/>
              <a:defRPr sz="1323"/>
            </a:lvl4pPr>
            <a:lvl5pPr marL="1512600" indent="0" algn="ctr">
              <a:buNone/>
              <a:defRPr sz="1323"/>
            </a:lvl5pPr>
            <a:lvl6pPr marL="1890751" indent="0" algn="ctr">
              <a:buNone/>
              <a:defRPr sz="1323"/>
            </a:lvl6pPr>
            <a:lvl7pPr marL="2268901" indent="0" algn="ctr">
              <a:buNone/>
              <a:defRPr sz="1323"/>
            </a:lvl7pPr>
            <a:lvl8pPr marL="2647051" indent="0" algn="ctr">
              <a:buNone/>
              <a:defRPr sz="1323"/>
            </a:lvl8pPr>
            <a:lvl9pPr marL="3025201" indent="0" algn="ctr">
              <a:buNone/>
              <a:defRPr sz="1323"/>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DF5E43E-08EB-0748-B087-315C670AB518}" type="datetimeFigureOut">
              <a:rPr lang="en-US" smtClean="0"/>
              <a:pPr/>
              <a:t>11/13/2020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1C02B6-2820-F44F-9B3D-DD089FEAC55D}" type="slidenum">
              <a:rPr lang="en-US" smtClean="0"/>
              <a:pPr/>
              <a:t>‹#›</a:t>
            </a:fld>
            <a:endParaRPr lang="en-US"/>
          </a:p>
        </p:txBody>
      </p:sp>
    </p:spTree>
    <p:extLst>
      <p:ext uri="{BB962C8B-B14F-4D97-AF65-F5344CB8AC3E}">
        <p14:creationId xmlns:p14="http://schemas.microsoft.com/office/powerpoint/2010/main" val="34490367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DF5E43E-08EB-0748-B087-315C670AB518}" type="datetimeFigureOut">
              <a:rPr lang="en-US" smtClean="0"/>
              <a:pPr/>
              <a:t>11/13/2020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1C02B6-2820-F44F-9B3D-DD089FEAC55D}" type="slidenum">
              <a:rPr lang="en-US" smtClean="0"/>
              <a:pPr/>
              <a:t>‹#›</a:t>
            </a:fld>
            <a:endParaRPr lang="en-US"/>
          </a:p>
        </p:txBody>
      </p:sp>
    </p:spTree>
    <p:extLst>
      <p:ext uri="{BB962C8B-B14F-4D97-AF65-F5344CB8AC3E}">
        <p14:creationId xmlns:p14="http://schemas.microsoft.com/office/powerpoint/2010/main" val="32954594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12165" y="569071"/>
            <a:ext cx="1630740" cy="905812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519946" y="569071"/>
            <a:ext cx="4797683" cy="905812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DF5E43E-08EB-0748-B087-315C670AB518}" type="datetimeFigureOut">
              <a:rPr lang="en-US" smtClean="0"/>
              <a:pPr/>
              <a:t>11/13/2020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1C02B6-2820-F44F-9B3D-DD089FEAC55D}" type="slidenum">
              <a:rPr lang="en-US" smtClean="0"/>
              <a:pPr/>
              <a:t>‹#›</a:t>
            </a:fld>
            <a:endParaRPr lang="en-US"/>
          </a:p>
        </p:txBody>
      </p:sp>
    </p:spTree>
    <p:extLst>
      <p:ext uri="{BB962C8B-B14F-4D97-AF65-F5344CB8AC3E}">
        <p14:creationId xmlns:p14="http://schemas.microsoft.com/office/powerpoint/2010/main" val="22594136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DF5E43E-08EB-0748-B087-315C670AB518}" type="datetimeFigureOut">
              <a:rPr lang="en-US" smtClean="0"/>
              <a:pPr/>
              <a:t>11/13/2020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1C02B6-2820-F44F-9B3D-DD089FEAC55D}" type="slidenum">
              <a:rPr lang="en-US" smtClean="0"/>
              <a:pPr/>
              <a:t>‹#›</a:t>
            </a:fld>
            <a:endParaRPr lang="en-US"/>
          </a:p>
        </p:txBody>
      </p:sp>
    </p:spTree>
    <p:extLst>
      <p:ext uri="{BB962C8B-B14F-4D97-AF65-F5344CB8AC3E}">
        <p14:creationId xmlns:p14="http://schemas.microsoft.com/office/powerpoint/2010/main" val="38180201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16007" y="2664740"/>
            <a:ext cx="6522958" cy="4446176"/>
          </a:xfrm>
        </p:spPr>
        <p:txBody>
          <a:bodyPr anchor="b"/>
          <a:lstStyle>
            <a:lvl1pPr>
              <a:defRPr sz="4963"/>
            </a:lvl1pPr>
          </a:lstStyle>
          <a:p>
            <a:r>
              <a:rPr lang="en-US"/>
              <a:t>Click to edit Master title style</a:t>
            </a:r>
            <a:endParaRPr lang="en-US" dirty="0"/>
          </a:p>
        </p:txBody>
      </p:sp>
      <p:sp>
        <p:nvSpPr>
          <p:cNvPr id="3" name="Text Placeholder 2"/>
          <p:cNvSpPr>
            <a:spLocks noGrp="1"/>
          </p:cNvSpPr>
          <p:nvPr>
            <p:ph type="body" idx="1"/>
          </p:nvPr>
        </p:nvSpPr>
        <p:spPr>
          <a:xfrm>
            <a:off x="516007" y="7152978"/>
            <a:ext cx="6522958" cy="2338139"/>
          </a:xfrm>
        </p:spPr>
        <p:txBody>
          <a:bodyPr/>
          <a:lstStyle>
            <a:lvl1pPr marL="0" indent="0">
              <a:buNone/>
              <a:defRPr sz="1985">
                <a:solidFill>
                  <a:schemeClr val="tx1"/>
                </a:solidFill>
              </a:defRPr>
            </a:lvl1pPr>
            <a:lvl2pPr marL="378150" indent="0">
              <a:buNone/>
              <a:defRPr sz="1654">
                <a:solidFill>
                  <a:schemeClr val="tx1">
                    <a:tint val="75000"/>
                  </a:schemeClr>
                </a:solidFill>
              </a:defRPr>
            </a:lvl2pPr>
            <a:lvl3pPr marL="756300" indent="0">
              <a:buNone/>
              <a:defRPr sz="1489">
                <a:solidFill>
                  <a:schemeClr val="tx1">
                    <a:tint val="75000"/>
                  </a:schemeClr>
                </a:solidFill>
              </a:defRPr>
            </a:lvl3pPr>
            <a:lvl4pPr marL="1134450" indent="0">
              <a:buNone/>
              <a:defRPr sz="1323">
                <a:solidFill>
                  <a:schemeClr val="tx1">
                    <a:tint val="75000"/>
                  </a:schemeClr>
                </a:solidFill>
              </a:defRPr>
            </a:lvl4pPr>
            <a:lvl5pPr marL="1512600" indent="0">
              <a:buNone/>
              <a:defRPr sz="1323">
                <a:solidFill>
                  <a:schemeClr val="tx1">
                    <a:tint val="75000"/>
                  </a:schemeClr>
                </a:solidFill>
              </a:defRPr>
            </a:lvl5pPr>
            <a:lvl6pPr marL="1890751" indent="0">
              <a:buNone/>
              <a:defRPr sz="1323">
                <a:solidFill>
                  <a:schemeClr val="tx1">
                    <a:tint val="75000"/>
                  </a:schemeClr>
                </a:solidFill>
              </a:defRPr>
            </a:lvl6pPr>
            <a:lvl7pPr marL="2268901" indent="0">
              <a:buNone/>
              <a:defRPr sz="1323">
                <a:solidFill>
                  <a:schemeClr val="tx1">
                    <a:tint val="75000"/>
                  </a:schemeClr>
                </a:solidFill>
              </a:defRPr>
            </a:lvl7pPr>
            <a:lvl8pPr marL="2647051" indent="0">
              <a:buNone/>
              <a:defRPr sz="1323">
                <a:solidFill>
                  <a:schemeClr val="tx1">
                    <a:tint val="75000"/>
                  </a:schemeClr>
                </a:solidFill>
              </a:defRPr>
            </a:lvl8pPr>
            <a:lvl9pPr marL="3025201" indent="0">
              <a:buNone/>
              <a:defRPr sz="1323">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DF5E43E-08EB-0748-B087-315C670AB518}" type="datetimeFigureOut">
              <a:rPr lang="en-US" smtClean="0"/>
              <a:pPr/>
              <a:t>11/13/2020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1C02B6-2820-F44F-9B3D-DD089FEAC55D}" type="slidenum">
              <a:rPr lang="en-US" smtClean="0"/>
              <a:pPr/>
              <a:t>‹#›</a:t>
            </a:fld>
            <a:endParaRPr lang="en-US"/>
          </a:p>
        </p:txBody>
      </p:sp>
    </p:spTree>
    <p:extLst>
      <p:ext uri="{BB962C8B-B14F-4D97-AF65-F5344CB8AC3E}">
        <p14:creationId xmlns:p14="http://schemas.microsoft.com/office/powerpoint/2010/main" val="14274813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19946" y="2845355"/>
            <a:ext cx="3214211" cy="678184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828693" y="2845355"/>
            <a:ext cx="3214211" cy="678184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DF5E43E-08EB-0748-B087-315C670AB518}" type="datetimeFigureOut">
              <a:rPr lang="en-US" smtClean="0"/>
              <a:pPr/>
              <a:t>11/13/2020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1C02B6-2820-F44F-9B3D-DD089FEAC55D}" type="slidenum">
              <a:rPr lang="en-US" smtClean="0"/>
              <a:pPr/>
              <a:t>‹#›</a:t>
            </a:fld>
            <a:endParaRPr lang="en-US"/>
          </a:p>
        </p:txBody>
      </p:sp>
    </p:spTree>
    <p:extLst>
      <p:ext uri="{BB962C8B-B14F-4D97-AF65-F5344CB8AC3E}">
        <p14:creationId xmlns:p14="http://schemas.microsoft.com/office/powerpoint/2010/main" val="12040935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20931" y="569073"/>
            <a:ext cx="6522958" cy="2065976"/>
          </a:xfrm>
        </p:spPr>
        <p:txBody>
          <a:bodyPr/>
          <a:lstStyle/>
          <a:p>
            <a:r>
              <a:rPr lang="en-US"/>
              <a:t>Click to edit Master title style</a:t>
            </a:r>
            <a:endParaRPr lang="en-US" dirty="0"/>
          </a:p>
        </p:txBody>
      </p:sp>
      <p:sp>
        <p:nvSpPr>
          <p:cNvPr id="3" name="Text Placeholder 2"/>
          <p:cNvSpPr>
            <a:spLocks noGrp="1"/>
          </p:cNvSpPr>
          <p:nvPr>
            <p:ph type="body" idx="1"/>
          </p:nvPr>
        </p:nvSpPr>
        <p:spPr>
          <a:xfrm>
            <a:off x="520932" y="2620202"/>
            <a:ext cx="3199440" cy="1284120"/>
          </a:xfrm>
        </p:spPr>
        <p:txBody>
          <a:bodyPr anchor="b"/>
          <a:lstStyle>
            <a:lvl1pPr marL="0" indent="0">
              <a:buNone/>
              <a:defRPr sz="1985" b="1"/>
            </a:lvl1pPr>
            <a:lvl2pPr marL="378150" indent="0">
              <a:buNone/>
              <a:defRPr sz="1654" b="1"/>
            </a:lvl2pPr>
            <a:lvl3pPr marL="756300" indent="0">
              <a:buNone/>
              <a:defRPr sz="1489" b="1"/>
            </a:lvl3pPr>
            <a:lvl4pPr marL="1134450" indent="0">
              <a:buNone/>
              <a:defRPr sz="1323" b="1"/>
            </a:lvl4pPr>
            <a:lvl5pPr marL="1512600" indent="0">
              <a:buNone/>
              <a:defRPr sz="1323" b="1"/>
            </a:lvl5pPr>
            <a:lvl6pPr marL="1890751" indent="0">
              <a:buNone/>
              <a:defRPr sz="1323" b="1"/>
            </a:lvl6pPr>
            <a:lvl7pPr marL="2268901" indent="0">
              <a:buNone/>
              <a:defRPr sz="1323" b="1"/>
            </a:lvl7pPr>
            <a:lvl8pPr marL="2647051" indent="0">
              <a:buNone/>
              <a:defRPr sz="1323" b="1"/>
            </a:lvl8pPr>
            <a:lvl9pPr marL="3025201" indent="0">
              <a:buNone/>
              <a:defRPr sz="1323" b="1"/>
            </a:lvl9pPr>
          </a:lstStyle>
          <a:p>
            <a:pPr lvl="0"/>
            <a:r>
              <a:rPr lang="en-US"/>
              <a:t>Click to edit Master text styles</a:t>
            </a:r>
          </a:p>
        </p:txBody>
      </p:sp>
      <p:sp>
        <p:nvSpPr>
          <p:cNvPr id="4" name="Content Placeholder 3"/>
          <p:cNvSpPr>
            <a:spLocks noGrp="1"/>
          </p:cNvSpPr>
          <p:nvPr>
            <p:ph sz="half" idx="2"/>
          </p:nvPr>
        </p:nvSpPr>
        <p:spPr>
          <a:xfrm>
            <a:off x="520932" y="3904322"/>
            <a:ext cx="3199440" cy="574266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828693" y="2620202"/>
            <a:ext cx="3215196" cy="1284120"/>
          </a:xfrm>
        </p:spPr>
        <p:txBody>
          <a:bodyPr anchor="b"/>
          <a:lstStyle>
            <a:lvl1pPr marL="0" indent="0">
              <a:buNone/>
              <a:defRPr sz="1985" b="1"/>
            </a:lvl1pPr>
            <a:lvl2pPr marL="378150" indent="0">
              <a:buNone/>
              <a:defRPr sz="1654" b="1"/>
            </a:lvl2pPr>
            <a:lvl3pPr marL="756300" indent="0">
              <a:buNone/>
              <a:defRPr sz="1489" b="1"/>
            </a:lvl3pPr>
            <a:lvl4pPr marL="1134450" indent="0">
              <a:buNone/>
              <a:defRPr sz="1323" b="1"/>
            </a:lvl4pPr>
            <a:lvl5pPr marL="1512600" indent="0">
              <a:buNone/>
              <a:defRPr sz="1323" b="1"/>
            </a:lvl5pPr>
            <a:lvl6pPr marL="1890751" indent="0">
              <a:buNone/>
              <a:defRPr sz="1323" b="1"/>
            </a:lvl6pPr>
            <a:lvl7pPr marL="2268901" indent="0">
              <a:buNone/>
              <a:defRPr sz="1323" b="1"/>
            </a:lvl7pPr>
            <a:lvl8pPr marL="2647051" indent="0">
              <a:buNone/>
              <a:defRPr sz="1323" b="1"/>
            </a:lvl8pPr>
            <a:lvl9pPr marL="3025201" indent="0">
              <a:buNone/>
              <a:defRPr sz="1323" b="1"/>
            </a:lvl9pPr>
          </a:lstStyle>
          <a:p>
            <a:pPr lvl="0"/>
            <a:r>
              <a:rPr lang="en-US"/>
              <a:t>Click to edit Master text styles</a:t>
            </a:r>
          </a:p>
        </p:txBody>
      </p:sp>
      <p:sp>
        <p:nvSpPr>
          <p:cNvPr id="6" name="Content Placeholder 5"/>
          <p:cNvSpPr>
            <a:spLocks noGrp="1"/>
          </p:cNvSpPr>
          <p:nvPr>
            <p:ph sz="quarter" idx="4"/>
          </p:nvPr>
        </p:nvSpPr>
        <p:spPr>
          <a:xfrm>
            <a:off x="3828693" y="3904322"/>
            <a:ext cx="3215196" cy="574266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DF5E43E-08EB-0748-B087-315C670AB518}" type="datetimeFigureOut">
              <a:rPr lang="en-US" smtClean="0"/>
              <a:pPr/>
              <a:t>11/13/2020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91C02B6-2820-F44F-9B3D-DD089FEAC55D}" type="slidenum">
              <a:rPr lang="en-US" smtClean="0"/>
              <a:pPr/>
              <a:t>‹#›</a:t>
            </a:fld>
            <a:endParaRPr lang="en-US"/>
          </a:p>
        </p:txBody>
      </p:sp>
    </p:spTree>
    <p:extLst>
      <p:ext uri="{BB962C8B-B14F-4D97-AF65-F5344CB8AC3E}">
        <p14:creationId xmlns:p14="http://schemas.microsoft.com/office/powerpoint/2010/main" val="23397142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DF5E43E-08EB-0748-B087-315C670AB518}" type="datetimeFigureOut">
              <a:rPr lang="en-US" smtClean="0"/>
              <a:pPr/>
              <a:t>11/13/2020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91C02B6-2820-F44F-9B3D-DD089FEAC55D}" type="slidenum">
              <a:rPr lang="en-US" smtClean="0"/>
              <a:pPr/>
              <a:t>‹#›</a:t>
            </a:fld>
            <a:endParaRPr lang="en-US"/>
          </a:p>
        </p:txBody>
      </p:sp>
    </p:spTree>
    <p:extLst>
      <p:ext uri="{BB962C8B-B14F-4D97-AF65-F5344CB8AC3E}">
        <p14:creationId xmlns:p14="http://schemas.microsoft.com/office/powerpoint/2010/main" val="32383337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DF5E43E-08EB-0748-B087-315C670AB518}" type="datetimeFigureOut">
              <a:rPr lang="en-US" smtClean="0"/>
              <a:pPr/>
              <a:t>11/13/2020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91C02B6-2820-F44F-9B3D-DD089FEAC55D}" type="slidenum">
              <a:rPr lang="en-US" smtClean="0"/>
              <a:pPr/>
              <a:t>‹#›</a:t>
            </a:fld>
            <a:endParaRPr lang="en-US"/>
          </a:p>
        </p:txBody>
      </p:sp>
    </p:spTree>
    <p:extLst>
      <p:ext uri="{BB962C8B-B14F-4D97-AF65-F5344CB8AC3E}">
        <p14:creationId xmlns:p14="http://schemas.microsoft.com/office/powerpoint/2010/main" val="6626912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20931" y="712576"/>
            <a:ext cx="2439216" cy="2494016"/>
          </a:xfrm>
        </p:spPr>
        <p:txBody>
          <a:bodyPr anchor="b"/>
          <a:lstStyle>
            <a:lvl1pPr>
              <a:defRPr sz="2647"/>
            </a:lvl1pPr>
          </a:lstStyle>
          <a:p>
            <a:r>
              <a:rPr lang="en-US"/>
              <a:t>Click to edit Master title style</a:t>
            </a:r>
            <a:endParaRPr lang="en-US" dirty="0"/>
          </a:p>
        </p:txBody>
      </p:sp>
      <p:sp>
        <p:nvSpPr>
          <p:cNvPr id="3" name="Content Placeholder 2"/>
          <p:cNvSpPr>
            <a:spLocks noGrp="1"/>
          </p:cNvSpPr>
          <p:nvPr>
            <p:ph idx="1"/>
          </p:nvPr>
        </p:nvSpPr>
        <p:spPr>
          <a:xfrm>
            <a:off x="3215196" y="1538968"/>
            <a:ext cx="3828693" cy="7595861"/>
          </a:xfrm>
        </p:spPr>
        <p:txBody>
          <a:bodyPr/>
          <a:lstStyle>
            <a:lvl1pPr>
              <a:defRPr sz="2647"/>
            </a:lvl1pPr>
            <a:lvl2pPr>
              <a:defRPr sz="2316"/>
            </a:lvl2pPr>
            <a:lvl3pPr>
              <a:defRPr sz="1985"/>
            </a:lvl3pPr>
            <a:lvl4pPr>
              <a:defRPr sz="1654"/>
            </a:lvl4pPr>
            <a:lvl5pPr>
              <a:defRPr sz="1654"/>
            </a:lvl5pPr>
            <a:lvl6pPr>
              <a:defRPr sz="1654"/>
            </a:lvl6pPr>
            <a:lvl7pPr>
              <a:defRPr sz="1654"/>
            </a:lvl7pPr>
            <a:lvl8pPr>
              <a:defRPr sz="1654"/>
            </a:lvl8pPr>
            <a:lvl9pPr>
              <a:defRPr sz="1654"/>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20931" y="3206592"/>
            <a:ext cx="2439216" cy="5940607"/>
          </a:xfrm>
        </p:spPr>
        <p:txBody>
          <a:bodyPr/>
          <a:lstStyle>
            <a:lvl1pPr marL="0" indent="0">
              <a:buNone/>
              <a:defRPr sz="1323"/>
            </a:lvl1pPr>
            <a:lvl2pPr marL="378150" indent="0">
              <a:buNone/>
              <a:defRPr sz="1158"/>
            </a:lvl2pPr>
            <a:lvl3pPr marL="756300" indent="0">
              <a:buNone/>
              <a:defRPr sz="993"/>
            </a:lvl3pPr>
            <a:lvl4pPr marL="1134450" indent="0">
              <a:buNone/>
              <a:defRPr sz="827"/>
            </a:lvl4pPr>
            <a:lvl5pPr marL="1512600" indent="0">
              <a:buNone/>
              <a:defRPr sz="827"/>
            </a:lvl5pPr>
            <a:lvl6pPr marL="1890751" indent="0">
              <a:buNone/>
              <a:defRPr sz="827"/>
            </a:lvl6pPr>
            <a:lvl7pPr marL="2268901" indent="0">
              <a:buNone/>
              <a:defRPr sz="827"/>
            </a:lvl7pPr>
            <a:lvl8pPr marL="2647051" indent="0">
              <a:buNone/>
              <a:defRPr sz="827"/>
            </a:lvl8pPr>
            <a:lvl9pPr marL="3025201" indent="0">
              <a:buNone/>
              <a:defRPr sz="827"/>
            </a:lvl9pPr>
          </a:lstStyle>
          <a:p>
            <a:pPr lvl="0"/>
            <a:r>
              <a:rPr lang="en-US"/>
              <a:t>Click to edit Master text styles</a:t>
            </a:r>
          </a:p>
        </p:txBody>
      </p:sp>
      <p:sp>
        <p:nvSpPr>
          <p:cNvPr id="5" name="Date Placeholder 4"/>
          <p:cNvSpPr>
            <a:spLocks noGrp="1"/>
          </p:cNvSpPr>
          <p:nvPr>
            <p:ph type="dt" sz="half" idx="10"/>
          </p:nvPr>
        </p:nvSpPr>
        <p:spPr/>
        <p:txBody>
          <a:bodyPr/>
          <a:lstStyle/>
          <a:p>
            <a:fld id="{3DF5E43E-08EB-0748-B087-315C670AB518}" type="datetimeFigureOut">
              <a:rPr lang="en-US" smtClean="0"/>
              <a:pPr/>
              <a:t>11/13/2020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1C02B6-2820-F44F-9B3D-DD089FEAC55D}" type="slidenum">
              <a:rPr lang="en-US" smtClean="0"/>
              <a:pPr/>
              <a:t>‹#›</a:t>
            </a:fld>
            <a:endParaRPr lang="en-US"/>
          </a:p>
        </p:txBody>
      </p:sp>
    </p:spTree>
    <p:extLst>
      <p:ext uri="{BB962C8B-B14F-4D97-AF65-F5344CB8AC3E}">
        <p14:creationId xmlns:p14="http://schemas.microsoft.com/office/powerpoint/2010/main" val="29075477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20931" y="712576"/>
            <a:ext cx="2439216" cy="2494016"/>
          </a:xfrm>
        </p:spPr>
        <p:txBody>
          <a:bodyPr anchor="b"/>
          <a:lstStyle>
            <a:lvl1pPr>
              <a:defRPr sz="2647"/>
            </a:lvl1pPr>
          </a:lstStyle>
          <a:p>
            <a:r>
              <a:rPr lang="en-US"/>
              <a:t>Click to edit Master title style</a:t>
            </a:r>
            <a:endParaRPr lang="en-US" dirty="0"/>
          </a:p>
        </p:txBody>
      </p:sp>
      <p:sp>
        <p:nvSpPr>
          <p:cNvPr id="3" name="Picture Placeholder 2"/>
          <p:cNvSpPr>
            <a:spLocks noGrp="1" noChangeAspect="1"/>
          </p:cNvSpPr>
          <p:nvPr>
            <p:ph type="pic" idx="1"/>
          </p:nvPr>
        </p:nvSpPr>
        <p:spPr>
          <a:xfrm>
            <a:off x="3215196" y="1538968"/>
            <a:ext cx="3828693" cy="7595861"/>
          </a:xfrm>
        </p:spPr>
        <p:txBody>
          <a:bodyPr anchor="t"/>
          <a:lstStyle>
            <a:lvl1pPr marL="0" indent="0">
              <a:buNone/>
              <a:defRPr sz="2647"/>
            </a:lvl1pPr>
            <a:lvl2pPr marL="378150" indent="0">
              <a:buNone/>
              <a:defRPr sz="2316"/>
            </a:lvl2pPr>
            <a:lvl3pPr marL="756300" indent="0">
              <a:buNone/>
              <a:defRPr sz="1985"/>
            </a:lvl3pPr>
            <a:lvl4pPr marL="1134450" indent="0">
              <a:buNone/>
              <a:defRPr sz="1654"/>
            </a:lvl4pPr>
            <a:lvl5pPr marL="1512600" indent="0">
              <a:buNone/>
              <a:defRPr sz="1654"/>
            </a:lvl5pPr>
            <a:lvl6pPr marL="1890751" indent="0">
              <a:buNone/>
              <a:defRPr sz="1654"/>
            </a:lvl6pPr>
            <a:lvl7pPr marL="2268901" indent="0">
              <a:buNone/>
              <a:defRPr sz="1654"/>
            </a:lvl7pPr>
            <a:lvl8pPr marL="2647051" indent="0">
              <a:buNone/>
              <a:defRPr sz="1654"/>
            </a:lvl8pPr>
            <a:lvl9pPr marL="3025201" indent="0">
              <a:buNone/>
              <a:defRPr sz="1654"/>
            </a:lvl9pPr>
          </a:lstStyle>
          <a:p>
            <a:r>
              <a:rPr lang="en-US"/>
              <a:t>Click icon to add picture</a:t>
            </a:r>
            <a:endParaRPr lang="en-US" dirty="0"/>
          </a:p>
        </p:txBody>
      </p:sp>
      <p:sp>
        <p:nvSpPr>
          <p:cNvPr id="4" name="Text Placeholder 3"/>
          <p:cNvSpPr>
            <a:spLocks noGrp="1"/>
          </p:cNvSpPr>
          <p:nvPr>
            <p:ph type="body" sz="half" idx="2"/>
          </p:nvPr>
        </p:nvSpPr>
        <p:spPr>
          <a:xfrm>
            <a:off x="520931" y="3206592"/>
            <a:ext cx="2439216" cy="5940607"/>
          </a:xfrm>
        </p:spPr>
        <p:txBody>
          <a:bodyPr/>
          <a:lstStyle>
            <a:lvl1pPr marL="0" indent="0">
              <a:buNone/>
              <a:defRPr sz="1323"/>
            </a:lvl1pPr>
            <a:lvl2pPr marL="378150" indent="0">
              <a:buNone/>
              <a:defRPr sz="1158"/>
            </a:lvl2pPr>
            <a:lvl3pPr marL="756300" indent="0">
              <a:buNone/>
              <a:defRPr sz="993"/>
            </a:lvl3pPr>
            <a:lvl4pPr marL="1134450" indent="0">
              <a:buNone/>
              <a:defRPr sz="827"/>
            </a:lvl4pPr>
            <a:lvl5pPr marL="1512600" indent="0">
              <a:buNone/>
              <a:defRPr sz="827"/>
            </a:lvl5pPr>
            <a:lvl6pPr marL="1890751" indent="0">
              <a:buNone/>
              <a:defRPr sz="827"/>
            </a:lvl6pPr>
            <a:lvl7pPr marL="2268901" indent="0">
              <a:buNone/>
              <a:defRPr sz="827"/>
            </a:lvl7pPr>
            <a:lvl8pPr marL="2647051" indent="0">
              <a:buNone/>
              <a:defRPr sz="827"/>
            </a:lvl8pPr>
            <a:lvl9pPr marL="3025201" indent="0">
              <a:buNone/>
              <a:defRPr sz="827"/>
            </a:lvl9pPr>
          </a:lstStyle>
          <a:p>
            <a:pPr lvl="0"/>
            <a:r>
              <a:rPr lang="en-US"/>
              <a:t>Click to edit Master text styles</a:t>
            </a:r>
          </a:p>
        </p:txBody>
      </p:sp>
      <p:sp>
        <p:nvSpPr>
          <p:cNvPr id="5" name="Date Placeholder 4"/>
          <p:cNvSpPr>
            <a:spLocks noGrp="1"/>
          </p:cNvSpPr>
          <p:nvPr>
            <p:ph type="dt" sz="half" idx="10"/>
          </p:nvPr>
        </p:nvSpPr>
        <p:spPr/>
        <p:txBody>
          <a:bodyPr/>
          <a:lstStyle/>
          <a:p>
            <a:fld id="{3DF5E43E-08EB-0748-B087-315C670AB518}" type="datetimeFigureOut">
              <a:rPr lang="en-US" smtClean="0"/>
              <a:pPr/>
              <a:t>11/13/2020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1C02B6-2820-F44F-9B3D-DD089FEAC55D}" type="slidenum">
              <a:rPr lang="en-US" smtClean="0"/>
              <a:pPr/>
              <a:t>‹#›</a:t>
            </a:fld>
            <a:endParaRPr lang="en-US"/>
          </a:p>
        </p:txBody>
      </p:sp>
    </p:spTree>
    <p:extLst>
      <p:ext uri="{BB962C8B-B14F-4D97-AF65-F5344CB8AC3E}">
        <p14:creationId xmlns:p14="http://schemas.microsoft.com/office/powerpoint/2010/main" val="2230674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9946" y="569073"/>
            <a:ext cx="6522958" cy="206597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19946" y="2845355"/>
            <a:ext cx="6522958" cy="678184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19946" y="9906786"/>
            <a:ext cx="1701641" cy="569071"/>
          </a:xfrm>
          <a:prstGeom prst="rect">
            <a:avLst/>
          </a:prstGeom>
        </p:spPr>
        <p:txBody>
          <a:bodyPr vert="horz" lIns="91440" tIns="45720" rIns="91440" bIns="45720" rtlCol="0" anchor="ctr"/>
          <a:lstStyle>
            <a:lvl1pPr algn="l">
              <a:defRPr sz="993">
                <a:solidFill>
                  <a:schemeClr val="tx1">
                    <a:tint val="75000"/>
                  </a:schemeClr>
                </a:solidFill>
              </a:defRPr>
            </a:lvl1pPr>
          </a:lstStyle>
          <a:p>
            <a:fld id="{3DF5E43E-08EB-0748-B087-315C670AB518}" type="datetimeFigureOut">
              <a:rPr lang="en-US" smtClean="0"/>
              <a:pPr/>
              <a:t>11/13/2020</a:t>
            </a:fld>
            <a:endParaRPr lang="en-US"/>
          </a:p>
        </p:txBody>
      </p:sp>
      <p:sp>
        <p:nvSpPr>
          <p:cNvPr id="5" name="Footer Placeholder 4"/>
          <p:cNvSpPr>
            <a:spLocks noGrp="1"/>
          </p:cNvSpPr>
          <p:nvPr>
            <p:ph type="ftr" sz="quarter" idx="3"/>
          </p:nvPr>
        </p:nvSpPr>
        <p:spPr>
          <a:xfrm>
            <a:off x="2505194" y="9906786"/>
            <a:ext cx="2552462" cy="569071"/>
          </a:xfrm>
          <a:prstGeom prst="rect">
            <a:avLst/>
          </a:prstGeom>
        </p:spPr>
        <p:txBody>
          <a:bodyPr vert="horz" lIns="91440" tIns="45720" rIns="91440" bIns="45720" rtlCol="0" anchor="ctr"/>
          <a:lstStyle>
            <a:lvl1pPr algn="ctr">
              <a:defRPr sz="993">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341263" y="9906786"/>
            <a:ext cx="1701641" cy="569071"/>
          </a:xfrm>
          <a:prstGeom prst="rect">
            <a:avLst/>
          </a:prstGeom>
        </p:spPr>
        <p:txBody>
          <a:bodyPr vert="horz" lIns="91440" tIns="45720" rIns="91440" bIns="45720" rtlCol="0" anchor="ctr"/>
          <a:lstStyle>
            <a:lvl1pPr algn="r">
              <a:defRPr sz="993">
                <a:solidFill>
                  <a:schemeClr val="tx1">
                    <a:tint val="75000"/>
                  </a:schemeClr>
                </a:solidFill>
              </a:defRPr>
            </a:lvl1pPr>
          </a:lstStyle>
          <a:p>
            <a:fld id="{991C02B6-2820-F44F-9B3D-DD089FEAC55D}" type="slidenum">
              <a:rPr lang="en-US" smtClean="0"/>
              <a:pPr/>
              <a:t>‹#›</a:t>
            </a:fld>
            <a:endParaRPr lang="en-US"/>
          </a:p>
        </p:txBody>
      </p:sp>
    </p:spTree>
    <p:extLst>
      <p:ext uri="{BB962C8B-B14F-4D97-AF65-F5344CB8AC3E}">
        <p14:creationId xmlns:p14="http://schemas.microsoft.com/office/powerpoint/2010/main" val="90758714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756300" rtl="0" eaLnBrk="1" latinLnBrk="0" hangingPunct="1">
        <a:lnSpc>
          <a:spcPct val="90000"/>
        </a:lnSpc>
        <a:spcBef>
          <a:spcPct val="0"/>
        </a:spcBef>
        <a:buNone/>
        <a:defRPr sz="3639" kern="1200">
          <a:solidFill>
            <a:schemeClr val="tx1"/>
          </a:solidFill>
          <a:latin typeface="+mj-lt"/>
          <a:ea typeface="+mj-ea"/>
          <a:cs typeface="+mj-cs"/>
        </a:defRPr>
      </a:lvl1pPr>
    </p:titleStyle>
    <p:bodyStyle>
      <a:lvl1pPr marL="189075" indent="-189075" algn="l" defTabSz="756300" rtl="0" eaLnBrk="1" latinLnBrk="0" hangingPunct="1">
        <a:lnSpc>
          <a:spcPct val="90000"/>
        </a:lnSpc>
        <a:spcBef>
          <a:spcPts val="827"/>
        </a:spcBef>
        <a:buFont typeface="Arial" panose="020B0604020202020204" pitchFamily="34" charset="0"/>
        <a:buChar char="•"/>
        <a:defRPr sz="2316" kern="1200">
          <a:solidFill>
            <a:schemeClr val="tx1"/>
          </a:solidFill>
          <a:latin typeface="+mn-lt"/>
          <a:ea typeface="+mn-ea"/>
          <a:cs typeface="+mn-cs"/>
        </a:defRPr>
      </a:lvl1pPr>
      <a:lvl2pPr marL="567225" indent="-189075" algn="l" defTabSz="756300" rtl="0" eaLnBrk="1" latinLnBrk="0" hangingPunct="1">
        <a:lnSpc>
          <a:spcPct val="90000"/>
        </a:lnSpc>
        <a:spcBef>
          <a:spcPts val="414"/>
        </a:spcBef>
        <a:buFont typeface="Arial" panose="020B0604020202020204" pitchFamily="34" charset="0"/>
        <a:buChar char="•"/>
        <a:defRPr sz="1985" kern="1200">
          <a:solidFill>
            <a:schemeClr val="tx1"/>
          </a:solidFill>
          <a:latin typeface="+mn-lt"/>
          <a:ea typeface="+mn-ea"/>
          <a:cs typeface="+mn-cs"/>
        </a:defRPr>
      </a:lvl2pPr>
      <a:lvl3pPr marL="945375" indent="-189075" algn="l" defTabSz="756300" rtl="0" eaLnBrk="1" latinLnBrk="0" hangingPunct="1">
        <a:lnSpc>
          <a:spcPct val="90000"/>
        </a:lnSpc>
        <a:spcBef>
          <a:spcPts val="414"/>
        </a:spcBef>
        <a:buFont typeface="Arial" panose="020B0604020202020204" pitchFamily="34" charset="0"/>
        <a:buChar char="•"/>
        <a:defRPr sz="1654" kern="1200">
          <a:solidFill>
            <a:schemeClr val="tx1"/>
          </a:solidFill>
          <a:latin typeface="+mn-lt"/>
          <a:ea typeface="+mn-ea"/>
          <a:cs typeface="+mn-cs"/>
        </a:defRPr>
      </a:lvl3pPr>
      <a:lvl4pPr marL="1323525" indent="-189075" algn="l" defTabSz="756300" rtl="0" eaLnBrk="1" latinLnBrk="0" hangingPunct="1">
        <a:lnSpc>
          <a:spcPct val="90000"/>
        </a:lnSpc>
        <a:spcBef>
          <a:spcPts val="414"/>
        </a:spcBef>
        <a:buFont typeface="Arial" panose="020B0604020202020204" pitchFamily="34" charset="0"/>
        <a:buChar char="•"/>
        <a:defRPr sz="1489" kern="1200">
          <a:solidFill>
            <a:schemeClr val="tx1"/>
          </a:solidFill>
          <a:latin typeface="+mn-lt"/>
          <a:ea typeface="+mn-ea"/>
          <a:cs typeface="+mn-cs"/>
        </a:defRPr>
      </a:lvl4pPr>
      <a:lvl5pPr marL="1701676" indent="-189075" algn="l" defTabSz="756300" rtl="0" eaLnBrk="1" latinLnBrk="0" hangingPunct="1">
        <a:lnSpc>
          <a:spcPct val="90000"/>
        </a:lnSpc>
        <a:spcBef>
          <a:spcPts val="414"/>
        </a:spcBef>
        <a:buFont typeface="Arial" panose="020B0604020202020204" pitchFamily="34" charset="0"/>
        <a:buChar char="•"/>
        <a:defRPr sz="1489" kern="1200">
          <a:solidFill>
            <a:schemeClr val="tx1"/>
          </a:solidFill>
          <a:latin typeface="+mn-lt"/>
          <a:ea typeface="+mn-ea"/>
          <a:cs typeface="+mn-cs"/>
        </a:defRPr>
      </a:lvl5pPr>
      <a:lvl6pPr marL="2079826" indent="-189075" algn="l" defTabSz="756300" rtl="0" eaLnBrk="1" latinLnBrk="0" hangingPunct="1">
        <a:lnSpc>
          <a:spcPct val="90000"/>
        </a:lnSpc>
        <a:spcBef>
          <a:spcPts val="414"/>
        </a:spcBef>
        <a:buFont typeface="Arial" panose="020B0604020202020204" pitchFamily="34" charset="0"/>
        <a:buChar char="•"/>
        <a:defRPr sz="1489" kern="1200">
          <a:solidFill>
            <a:schemeClr val="tx1"/>
          </a:solidFill>
          <a:latin typeface="+mn-lt"/>
          <a:ea typeface="+mn-ea"/>
          <a:cs typeface="+mn-cs"/>
        </a:defRPr>
      </a:lvl6pPr>
      <a:lvl7pPr marL="2457976" indent="-189075" algn="l" defTabSz="756300" rtl="0" eaLnBrk="1" latinLnBrk="0" hangingPunct="1">
        <a:lnSpc>
          <a:spcPct val="90000"/>
        </a:lnSpc>
        <a:spcBef>
          <a:spcPts val="414"/>
        </a:spcBef>
        <a:buFont typeface="Arial" panose="020B0604020202020204" pitchFamily="34" charset="0"/>
        <a:buChar char="•"/>
        <a:defRPr sz="1489" kern="1200">
          <a:solidFill>
            <a:schemeClr val="tx1"/>
          </a:solidFill>
          <a:latin typeface="+mn-lt"/>
          <a:ea typeface="+mn-ea"/>
          <a:cs typeface="+mn-cs"/>
        </a:defRPr>
      </a:lvl7pPr>
      <a:lvl8pPr marL="2836126" indent="-189075" algn="l" defTabSz="756300" rtl="0" eaLnBrk="1" latinLnBrk="0" hangingPunct="1">
        <a:lnSpc>
          <a:spcPct val="90000"/>
        </a:lnSpc>
        <a:spcBef>
          <a:spcPts val="414"/>
        </a:spcBef>
        <a:buFont typeface="Arial" panose="020B0604020202020204" pitchFamily="34" charset="0"/>
        <a:buChar char="•"/>
        <a:defRPr sz="1489" kern="1200">
          <a:solidFill>
            <a:schemeClr val="tx1"/>
          </a:solidFill>
          <a:latin typeface="+mn-lt"/>
          <a:ea typeface="+mn-ea"/>
          <a:cs typeface="+mn-cs"/>
        </a:defRPr>
      </a:lvl8pPr>
      <a:lvl9pPr marL="3214276" indent="-189075" algn="l" defTabSz="756300" rtl="0" eaLnBrk="1" latinLnBrk="0" hangingPunct="1">
        <a:lnSpc>
          <a:spcPct val="90000"/>
        </a:lnSpc>
        <a:spcBef>
          <a:spcPts val="414"/>
        </a:spcBef>
        <a:buFont typeface="Arial" panose="020B0604020202020204" pitchFamily="34" charset="0"/>
        <a:buChar char="•"/>
        <a:defRPr sz="1489" kern="1200">
          <a:solidFill>
            <a:schemeClr val="tx1"/>
          </a:solidFill>
          <a:latin typeface="+mn-lt"/>
          <a:ea typeface="+mn-ea"/>
          <a:cs typeface="+mn-cs"/>
        </a:defRPr>
      </a:lvl9pPr>
    </p:bodyStyle>
    <p:otherStyle>
      <a:defPPr>
        <a:defRPr lang="en-US"/>
      </a:defPPr>
      <a:lvl1pPr marL="0" algn="l" defTabSz="756300" rtl="0" eaLnBrk="1" latinLnBrk="0" hangingPunct="1">
        <a:defRPr sz="1489" kern="1200">
          <a:solidFill>
            <a:schemeClr val="tx1"/>
          </a:solidFill>
          <a:latin typeface="+mn-lt"/>
          <a:ea typeface="+mn-ea"/>
          <a:cs typeface="+mn-cs"/>
        </a:defRPr>
      </a:lvl1pPr>
      <a:lvl2pPr marL="378150" algn="l" defTabSz="756300" rtl="0" eaLnBrk="1" latinLnBrk="0" hangingPunct="1">
        <a:defRPr sz="1489" kern="1200">
          <a:solidFill>
            <a:schemeClr val="tx1"/>
          </a:solidFill>
          <a:latin typeface="+mn-lt"/>
          <a:ea typeface="+mn-ea"/>
          <a:cs typeface="+mn-cs"/>
        </a:defRPr>
      </a:lvl2pPr>
      <a:lvl3pPr marL="756300" algn="l" defTabSz="756300" rtl="0" eaLnBrk="1" latinLnBrk="0" hangingPunct="1">
        <a:defRPr sz="1489" kern="1200">
          <a:solidFill>
            <a:schemeClr val="tx1"/>
          </a:solidFill>
          <a:latin typeface="+mn-lt"/>
          <a:ea typeface="+mn-ea"/>
          <a:cs typeface="+mn-cs"/>
        </a:defRPr>
      </a:lvl3pPr>
      <a:lvl4pPr marL="1134450" algn="l" defTabSz="756300" rtl="0" eaLnBrk="1" latinLnBrk="0" hangingPunct="1">
        <a:defRPr sz="1489" kern="1200">
          <a:solidFill>
            <a:schemeClr val="tx1"/>
          </a:solidFill>
          <a:latin typeface="+mn-lt"/>
          <a:ea typeface="+mn-ea"/>
          <a:cs typeface="+mn-cs"/>
        </a:defRPr>
      </a:lvl4pPr>
      <a:lvl5pPr marL="1512600" algn="l" defTabSz="756300" rtl="0" eaLnBrk="1" latinLnBrk="0" hangingPunct="1">
        <a:defRPr sz="1489" kern="1200">
          <a:solidFill>
            <a:schemeClr val="tx1"/>
          </a:solidFill>
          <a:latin typeface="+mn-lt"/>
          <a:ea typeface="+mn-ea"/>
          <a:cs typeface="+mn-cs"/>
        </a:defRPr>
      </a:lvl5pPr>
      <a:lvl6pPr marL="1890751" algn="l" defTabSz="756300" rtl="0" eaLnBrk="1" latinLnBrk="0" hangingPunct="1">
        <a:defRPr sz="1489" kern="1200">
          <a:solidFill>
            <a:schemeClr val="tx1"/>
          </a:solidFill>
          <a:latin typeface="+mn-lt"/>
          <a:ea typeface="+mn-ea"/>
          <a:cs typeface="+mn-cs"/>
        </a:defRPr>
      </a:lvl6pPr>
      <a:lvl7pPr marL="2268901" algn="l" defTabSz="756300" rtl="0" eaLnBrk="1" latinLnBrk="0" hangingPunct="1">
        <a:defRPr sz="1489" kern="1200">
          <a:solidFill>
            <a:schemeClr val="tx1"/>
          </a:solidFill>
          <a:latin typeface="+mn-lt"/>
          <a:ea typeface="+mn-ea"/>
          <a:cs typeface="+mn-cs"/>
        </a:defRPr>
      </a:lvl7pPr>
      <a:lvl8pPr marL="2647051" algn="l" defTabSz="756300" rtl="0" eaLnBrk="1" latinLnBrk="0" hangingPunct="1">
        <a:defRPr sz="1489" kern="1200">
          <a:solidFill>
            <a:schemeClr val="tx1"/>
          </a:solidFill>
          <a:latin typeface="+mn-lt"/>
          <a:ea typeface="+mn-ea"/>
          <a:cs typeface="+mn-cs"/>
        </a:defRPr>
      </a:lvl8pPr>
      <a:lvl9pPr marL="3025201" algn="l" defTabSz="756300" rtl="0" eaLnBrk="1" latinLnBrk="0" hangingPunct="1">
        <a:defRPr sz="1489"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2" name="Group 31">
            <a:extLst>
              <a:ext uri="{FF2B5EF4-FFF2-40B4-BE49-F238E27FC236}">
                <a16:creationId xmlns:a16="http://schemas.microsoft.com/office/drawing/2014/main" id="{60778C99-36DE-7040-B01E-710B109AF0AE}"/>
              </a:ext>
            </a:extLst>
          </p:cNvPr>
          <p:cNvGrpSpPr/>
          <p:nvPr/>
        </p:nvGrpSpPr>
        <p:grpSpPr>
          <a:xfrm>
            <a:off x="398588" y="611323"/>
            <a:ext cx="6832870" cy="9091601"/>
            <a:chOff x="376227" y="555839"/>
            <a:chExt cx="6832870" cy="9091601"/>
          </a:xfrm>
        </p:grpSpPr>
        <p:sp>
          <p:nvSpPr>
            <p:cNvPr id="12" name="TextBox 11">
              <a:extLst>
                <a:ext uri="{FF2B5EF4-FFF2-40B4-BE49-F238E27FC236}">
                  <a16:creationId xmlns:a16="http://schemas.microsoft.com/office/drawing/2014/main" id="{E98640A4-DC20-D44A-B8FE-318788B4B900}"/>
                </a:ext>
              </a:extLst>
            </p:cNvPr>
            <p:cNvSpPr txBox="1"/>
            <p:nvPr/>
          </p:nvSpPr>
          <p:spPr>
            <a:xfrm>
              <a:off x="376227" y="555839"/>
              <a:ext cx="2020824" cy="230832"/>
            </a:xfrm>
            <a:prstGeom prst="rect">
              <a:avLst/>
            </a:prstGeom>
            <a:noFill/>
          </p:spPr>
          <p:txBody>
            <a:bodyPr wrap="square" rtlCol="0">
              <a:spAutoFit/>
            </a:bodyPr>
            <a:lstStyle/>
            <a:p>
              <a:r>
                <a:rPr lang="en-US" sz="900" dirty="0">
                  <a:latin typeface="Helvetica" pitchFamily="2" charset="0"/>
                </a:rPr>
                <a:t>in partnership with</a:t>
              </a:r>
            </a:p>
          </p:txBody>
        </p:sp>
        <p:grpSp>
          <p:nvGrpSpPr>
            <p:cNvPr id="31" name="Group 30">
              <a:extLst>
                <a:ext uri="{FF2B5EF4-FFF2-40B4-BE49-F238E27FC236}">
                  <a16:creationId xmlns:a16="http://schemas.microsoft.com/office/drawing/2014/main" id="{E01C3B1A-5DA7-CA4D-A75A-5F2495DEFAA8}"/>
                </a:ext>
              </a:extLst>
            </p:cNvPr>
            <p:cNvGrpSpPr/>
            <p:nvPr/>
          </p:nvGrpSpPr>
          <p:grpSpPr>
            <a:xfrm>
              <a:off x="425467" y="651532"/>
              <a:ext cx="6783630" cy="8995908"/>
              <a:chOff x="425467" y="651532"/>
              <a:chExt cx="6783630" cy="8995908"/>
            </a:xfrm>
          </p:grpSpPr>
          <p:grpSp>
            <p:nvGrpSpPr>
              <p:cNvPr id="5" name="Group 4">
                <a:extLst>
                  <a:ext uri="{FF2B5EF4-FFF2-40B4-BE49-F238E27FC236}">
                    <a16:creationId xmlns:a16="http://schemas.microsoft.com/office/drawing/2014/main" id="{A29CD357-8D59-0B4F-8AA4-10B08401BC94}"/>
                  </a:ext>
                </a:extLst>
              </p:cNvPr>
              <p:cNvGrpSpPr/>
              <p:nvPr/>
            </p:nvGrpSpPr>
            <p:grpSpPr>
              <a:xfrm>
                <a:off x="4894557" y="2377398"/>
                <a:ext cx="2244578" cy="1333552"/>
                <a:chOff x="4863473" y="2592550"/>
                <a:chExt cx="2244578" cy="1333552"/>
              </a:xfrm>
            </p:grpSpPr>
            <p:sp>
              <p:nvSpPr>
                <p:cNvPr id="26" name="Rounded Rectangle 25">
                  <a:extLst>
                    <a:ext uri="{FF2B5EF4-FFF2-40B4-BE49-F238E27FC236}">
                      <a16:creationId xmlns:a16="http://schemas.microsoft.com/office/drawing/2014/main" id="{479062E1-0B31-2648-9F95-99E21B094BFE}"/>
                    </a:ext>
                  </a:extLst>
                </p:cNvPr>
                <p:cNvSpPr/>
                <p:nvPr/>
              </p:nvSpPr>
              <p:spPr>
                <a:xfrm>
                  <a:off x="4863473" y="2592550"/>
                  <a:ext cx="2244578" cy="1333552"/>
                </a:xfrm>
                <a:prstGeom prst="round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TextBox 26">
                  <a:extLst>
                    <a:ext uri="{FF2B5EF4-FFF2-40B4-BE49-F238E27FC236}">
                      <a16:creationId xmlns:a16="http://schemas.microsoft.com/office/drawing/2014/main" id="{4022B67B-92DE-CF46-9F63-8F932C908935}"/>
                    </a:ext>
                  </a:extLst>
                </p:cNvPr>
                <p:cNvSpPr txBox="1"/>
                <p:nvPr/>
              </p:nvSpPr>
              <p:spPr>
                <a:xfrm>
                  <a:off x="5103318" y="2654995"/>
                  <a:ext cx="1835659" cy="261610"/>
                </a:xfrm>
                <a:prstGeom prst="rect">
                  <a:avLst/>
                </a:prstGeom>
                <a:noFill/>
              </p:spPr>
              <p:txBody>
                <a:bodyPr wrap="square" rtlCol="0">
                  <a:spAutoFit/>
                </a:bodyPr>
                <a:lstStyle/>
                <a:p>
                  <a:endParaRPr lang="en-US" sz="1100" b="1" dirty="0"/>
                </a:p>
              </p:txBody>
            </p:sp>
          </p:grpSp>
          <p:grpSp>
            <p:nvGrpSpPr>
              <p:cNvPr id="6" name="Group 5">
                <a:extLst>
                  <a:ext uri="{FF2B5EF4-FFF2-40B4-BE49-F238E27FC236}">
                    <a16:creationId xmlns:a16="http://schemas.microsoft.com/office/drawing/2014/main" id="{CE9C6370-2A4D-D94C-B160-E872FE06EFC7}"/>
                  </a:ext>
                </a:extLst>
              </p:cNvPr>
              <p:cNvGrpSpPr/>
              <p:nvPr/>
            </p:nvGrpSpPr>
            <p:grpSpPr>
              <a:xfrm>
                <a:off x="425467" y="1670286"/>
                <a:ext cx="4359112" cy="953686"/>
                <a:chOff x="394383" y="1885438"/>
                <a:chExt cx="4359112" cy="953686"/>
              </a:xfrm>
            </p:grpSpPr>
            <p:sp>
              <p:nvSpPr>
                <p:cNvPr id="24" name="Rounded Rectangle 23">
                  <a:extLst>
                    <a:ext uri="{FF2B5EF4-FFF2-40B4-BE49-F238E27FC236}">
                      <a16:creationId xmlns:a16="http://schemas.microsoft.com/office/drawing/2014/main" id="{94F2DD53-97C7-8145-9849-6E7626850DC4}"/>
                    </a:ext>
                  </a:extLst>
                </p:cNvPr>
                <p:cNvSpPr/>
                <p:nvPr/>
              </p:nvSpPr>
              <p:spPr>
                <a:xfrm>
                  <a:off x="394383" y="1885438"/>
                  <a:ext cx="4359112" cy="953686"/>
                </a:xfrm>
                <a:prstGeom prst="round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TextBox 24">
                  <a:extLst>
                    <a:ext uri="{FF2B5EF4-FFF2-40B4-BE49-F238E27FC236}">
                      <a16:creationId xmlns:a16="http://schemas.microsoft.com/office/drawing/2014/main" id="{4B3B6A19-C0AF-8048-9FC3-C2B50206D71C}"/>
                    </a:ext>
                  </a:extLst>
                </p:cNvPr>
                <p:cNvSpPr txBox="1"/>
                <p:nvPr/>
              </p:nvSpPr>
              <p:spPr>
                <a:xfrm>
                  <a:off x="603836" y="1958329"/>
                  <a:ext cx="3699223" cy="338554"/>
                </a:xfrm>
                <a:prstGeom prst="rect">
                  <a:avLst/>
                </a:prstGeom>
                <a:noFill/>
              </p:spPr>
              <p:txBody>
                <a:bodyPr wrap="square" rtlCol="0">
                  <a:spAutoFit/>
                </a:bodyPr>
                <a:lstStyle/>
                <a:p>
                  <a:endParaRPr lang="en-US" sz="1600" dirty="0"/>
                </a:p>
              </p:txBody>
            </p:sp>
          </p:grpSp>
          <p:grpSp>
            <p:nvGrpSpPr>
              <p:cNvPr id="7" name="Group 6">
                <a:extLst>
                  <a:ext uri="{FF2B5EF4-FFF2-40B4-BE49-F238E27FC236}">
                    <a16:creationId xmlns:a16="http://schemas.microsoft.com/office/drawing/2014/main" id="{1B5EDC47-38F1-8343-BAED-4287E8CCD4BE}"/>
                  </a:ext>
                </a:extLst>
              </p:cNvPr>
              <p:cNvGrpSpPr/>
              <p:nvPr/>
            </p:nvGrpSpPr>
            <p:grpSpPr>
              <a:xfrm>
                <a:off x="425468" y="2753318"/>
                <a:ext cx="4359112" cy="953686"/>
                <a:chOff x="394384" y="2968470"/>
                <a:chExt cx="4359112" cy="953686"/>
              </a:xfrm>
            </p:grpSpPr>
            <p:sp>
              <p:nvSpPr>
                <p:cNvPr id="22" name="Rounded Rectangle 21">
                  <a:extLst>
                    <a:ext uri="{FF2B5EF4-FFF2-40B4-BE49-F238E27FC236}">
                      <a16:creationId xmlns:a16="http://schemas.microsoft.com/office/drawing/2014/main" id="{7F0E0AFB-6213-D948-BCDC-90FCB7FCE6BB}"/>
                    </a:ext>
                  </a:extLst>
                </p:cNvPr>
                <p:cNvSpPr/>
                <p:nvPr/>
              </p:nvSpPr>
              <p:spPr>
                <a:xfrm>
                  <a:off x="394384" y="2968470"/>
                  <a:ext cx="4359112" cy="953686"/>
                </a:xfrm>
                <a:prstGeom prst="round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TextBox 22">
                  <a:extLst>
                    <a:ext uri="{FF2B5EF4-FFF2-40B4-BE49-F238E27FC236}">
                      <a16:creationId xmlns:a16="http://schemas.microsoft.com/office/drawing/2014/main" id="{2B0B29A5-F0CB-C84D-A992-EC52C6DD1011}"/>
                    </a:ext>
                  </a:extLst>
                </p:cNvPr>
                <p:cNvSpPr txBox="1"/>
                <p:nvPr/>
              </p:nvSpPr>
              <p:spPr>
                <a:xfrm>
                  <a:off x="603836" y="3051401"/>
                  <a:ext cx="3914376" cy="261610"/>
                </a:xfrm>
                <a:prstGeom prst="rect">
                  <a:avLst/>
                </a:prstGeom>
                <a:noFill/>
              </p:spPr>
              <p:txBody>
                <a:bodyPr wrap="square" rtlCol="0">
                  <a:spAutoFit/>
                </a:bodyPr>
                <a:lstStyle/>
                <a:p>
                  <a:endParaRPr lang="en-US" sz="1100" dirty="0"/>
                </a:p>
              </p:txBody>
            </p:sp>
          </p:grpSp>
          <p:grpSp>
            <p:nvGrpSpPr>
              <p:cNvPr id="8" name="Group 7">
                <a:extLst>
                  <a:ext uri="{FF2B5EF4-FFF2-40B4-BE49-F238E27FC236}">
                    <a16:creationId xmlns:a16="http://schemas.microsoft.com/office/drawing/2014/main" id="{C64E53E0-274A-9446-94F7-E5112F6E5F98}"/>
                  </a:ext>
                </a:extLst>
              </p:cNvPr>
              <p:cNvGrpSpPr/>
              <p:nvPr/>
            </p:nvGrpSpPr>
            <p:grpSpPr>
              <a:xfrm>
                <a:off x="425467" y="3842481"/>
                <a:ext cx="6783630" cy="2730693"/>
                <a:chOff x="394383" y="4057633"/>
                <a:chExt cx="6783630" cy="2730693"/>
              </a:xfrm>
            </p:grpSpPr>
            <p:sp>
              <p:nvSpPr>
                <p:cNvPr id="20" name="Rounded Rectangle 19">
                  <a:extLst>
                    <a:ext uri="{FF2B5EF4-FFF2-40B4-BE49-F238E27FC236}">
                      <a16:creationId xmlns:a16="http://schemas.microsoft.com/office/drawing/2014/main" id="{C39A6265-DC92-CF43-98B4-49ED42CA176E}"/>
                    </a:ext>
                  </a:extLst>
                </p:cNvPr>
                <p:cNvSpPr/>
                <p:nvPr/>
              </p:nvSpPr>
              <p:spPr>
                <a:xfrm>
                  <a:off x="394383" y="4057633"/>
                  <a:ext cx="6733498" cy="2730693"/>
                </a:xfrm>
                <a:prstGeom prst="round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Rectangle 20">
                  <a:extLst>
                    <a:ext uri="{FF2B5EF4-FFF2-40B4-BE49-F238E27FC236}">
                      <a16:creationId xmlns:a16="http://schemas.microsoft.com/office/drawing/2014/main" id="{19ECE98C-B46E-174B-A641-85655120BAB6}"/>
                    </a:ext>
                  </a:extLst>
                </p:cNvPr>
                <p:cNvSpPr/>
                <p:nvPr/>
              </p:nvSpPr>
              <p:spPr>
                <a:xfrm>
                  <a:off x="603836" y="4171056"/>
                  <a:ext cx="6574177" cy="261610"/>
                </a:xfrm>
                <a:prstGeom prst="rect">
                  <a:avLst/>
                </a:prstGeom>
              </p:spPr>
              <p:txBody>
                <a:bodyPr wrap="square">
                  <a:spAutoFit/>
                </a:bodyPr>
                <a:lstStyle/>
                <a:p>
                  <a:endParaRPr lang="en-US" sz="1100" b="1" dirty="0"/>
                </a:p>
              </p:txBody>
            </p:sp>
          </p:grpSp>
          <p:grpSp>
            <p:nvGrpSpPr>
              <p:cNvPr id="9" name="Group 8">
                <a:extLst>
                  <a:ext uri="{FF2B5EF4-FFF2-40B4-BE49-F238E27FC236}">
                    <a16:creationId xmlns:a16="http://schemas.microsoft.com/office/drawing/2014/main" id="{68169B19-2259-B74E-AC13-1250E3AD8AD9}"/>
                  </a:ext>
                </a:extLst>
              </p:cNvPr>
              <p:cNvGrpSpPr/>
              <p:nvPr/>
            </p:nvGrpSpPr>
            <p:grpSpPr>
              <a:xfrm>
                <a:off x="425467" y="6707635"/>
                <a:ext cx="6775644" cy="1691649"/>
                <a:chOff x="394383" y="6922787"/>
                <a:chExt cx="6775644" cy="1691649"/>
              </a:xfrm>
            </p:grpSpPr>
            <p:sp>
              <p:nvSpPr>
                <p:cNvPr id="18" name="Rounded Rectangle 17">
                  <a:extLst>
                    <a:ext uri="{FF2B5EF4-FFF2-40B4-BE49-F238E27FC236}">
                      <a16:creationId xmlns:a16="http://schemas.microsoft.com/office/drawing/2014/main" id="{94B6C7A3-C7B0-0847-B37F-572C0B85B215}"/>
                    </a:ext>
                  </a:extLst>
                </p:cNvPr>
                <p:cNvSpPr/>
                <p:nvPr/>
              </p:nvSpPr>
              <p:spPr>
                <a:xfrm>
                  <a:off x="394383" y="6922787"/>
                  <a:ext cx="6733498" cy="1691649"/>
                </a:xfrm>
                <a:prstGeom prst="round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Rectangle 18">
                  <a:extLst>
                    <a:ext uri="{FF2B5EF4-FFF2-40B4-BE49-F238E27FC236}">
                      <a16:creationId xmlns:a16="http://schemas.microsoft.com/office/drawing/2014/main" id="{854BB6BB-4CA5-1D48-9266-5EBE84C4009D}"/>
                    </a:ext>
                  </a:extLst>
                </p:cNvPr>
                <p:cNvSpPr/>
                <p:nvPr/>
              </p:nvSpPr>
              <p:spPr>
                <a:xfrm>
                  <a:off x="603836" y="7008707"/>
                  <a:ext cx="6566191" cy="261610"/>
                </a:xfrm>
                <a:prstGeom prst="rect">
                  <a:avLst/>
                </a:prstGeom>
              </p:spPr>
              <p:txBody>
                <a:bodyPr wrap="square">
                  <a:spAutoFit/>
                </a:bodyPr>
                <a:lstStyle/>
                <a:p>
                  <a:pPr fontAlgn="base"/>
                  <a:endParaRPr lang="en-US" sz="1100" dirty="0"/>
                </a:p>
              </p:txBody>
            </p:sp>
          </p:grpSp>
          <p:pic>
            <p:nvPicPr>
              <p:cNvPr id="10" name="Picture 9">
                <a:extLst>
                  <a:ext uri="{FF2B5EF4-FFF2-40B4-BE49-F238E27FC236}">
                    <a16:creationId xmlns:a16="http://schemas.microsoft.com/office/drawing/2014/main" id="{21A8B7C0-BD32-E94C-AF45-C53A5292CA50}"/>
                  </a:ext>
                </a:extLst>
              </p:cNvPr>
              <p:cNvPicPr>
                <a:picLocks noChangeAspect="1"/>
              </p:cNvPicPr>
              <p:nvPr/>
            </p:nvPicPr>
            <p:blipFill>
              <a:blip r:embed="rId2"/>
              <a:stretch>
                <a:fillRect/>
              </a:stretch>
            </p:blipFill>
            <p:spPr>
              <a:xfrm>
                <a:off x="5635391" y="703907"/>
                <a:ext cx="1408457" cy="349297"/>
              </a:xfrm>
              <a:prstGeom prst="rect">
                <a:avLst/>
              </a:prstGeom>
            </p:spPr>
          </p:pic>
          <p:pic>
            <p:nvPicPr>
              <p:cNvPr id="11" name="Picture 10">
                <a:extLst>
                  <a:ext uri="{FF2B5EF4-FFF2-40B4-BE49-F238E27FC236}">
                    <a16:creationId xmlns:a16="http://schemas.microsoft.com/office/drawing/2014/main" id="{FC438B79-6194-6F40-898A-892AE26EBC45}"/>
                  </a:ext>
                </a:extLst>
              </p:cNvPr>
              <p:cNvPicPr>
                <a:picLocks noChangeAspect="1"/>
              </p:cNvPicPr>
              <p:nvPr/>
            </p:nvPicPr>
            <p:blipFill>
              <a:blip r:embed="rId3"/>
              <a:stretch>
                <a:fillRect/>
              </a:stretch>
            </p:blipFill>
            <p:spPr>
              <a:xfrm>
                <a:off x="470582" y="651532"/>
                <a:ext cx="4962848" cy="471062"/>
              </a:xfrm>
              <a:prstGeom prst="rect">
                <a:avLst/>
              </a:prstGeom>
            </p:spPr>
          </p:pic>
          <p:pic>
            <p:nvPicPr>
              <p:cNvPr id="13" name="Picture 12">
                <a:extLst>
                  <a:ext uri="{FF2B5EF4-FFF2-40B4-BE49-F238E27FC236}">
                    <a16:creationId xmlns:a16="http://schemas.microsoft.com/office/drawing/2014/main" id="{D9C782D3-6FFB-F145-B2CB-8B002A510A3B}"/>
                  </a:ext>
                </a:extLst>
              </p:cNvPr>
              <p:cNvPicPr>
                <a:picLocks noChangeAspect="1"/>
              </p:cNvPicPr>
              <p:nvPr/>
            </p:nvPicPr>
            <p:blipFill>
              <a:blip r:embed="rId4"/>
              <a:stretch>
                <a:fillRect/>
              </a:stretch>
            </p:blipFill>
            <p:spPr>
              <a:xfrm>
                <a:off x="447991" y="8445013"/>
                <a:ext cx="3245467" cy="1202427"/>
              </a:xfrm>
              <a:prstGeom prst="rect">
                <a:avLst/>
              </a:prstGeom>
            </p:spPr>
          </p:pic>
          <p:sp>
            <p:nvSpPr>
              <p:cNvPr id="17" name="Rectangle 16">
                <a:extLst>
                  <a:ext uri="{FF2B5EF4-FFF2-40B4-BE49-F238E27FC236}">
                    <a16:creationId xmlns:a16="http://schemas.microsoft.com/office/drawing/2014/main" id="{99654ED8-A3F3-A847-8C37-5A6DA6587A47}"/>
                  </a:ext>
                </a:extLst>
              </p:cNvPr>
              <p:cNvSpPr/>
              <p:nvPr/>
            </p:nvSpPr>
            <p:spPr>
              <a:xfrm>
                <a:off x="2659192" y="8521880"/>
                <a:ext cx="1241045" cy="276999"/>
              </a:xfrm>
              <a:prstGeom prst="rect">
                <a:avLst/>
              </a:prstGeom>
            </p:spPr>
            <p:txBody>
              <a:bodyPr wrap="none">
                <a:spAutoFit/>
              </a:bodyPr>
              <a:lstStyle/>
              <a:p>
                <a:r>
                  <a:rPr lang="en-US" sz="1200" dirty="0">
                    <a:latin typeface="Helvetica" pitchFamily="2" charset="0"/>
                  </a:rPr>
                  <a:t>6sec.org/popup</a:t>
                </a:r>
              </a:p>
            </p:txBody>
          </p:sp>
        </p:grpSp>
      </p:grpSp>
      <p:pic>
        <p:nvPicPr>
          <p:cNvPr id="4" name="Picture 3">
            <a:extLst>
              <a:ext uri="{FF2B5EF4-FFF2-40B4-BE49-F238E27FC236}">
                <a16:creationId xmlns:a16="http://schemas.microsoft.com/office/drawing/2014/main" id="{5F7A4E3C-B089-2347-AE5E-587023665A0B}"/>
              </a:ext>
            </a:extLst>
          </p:cNvPr>
          <p:cNvPicPr>
            <a:picLocks noChangeAspect="1"/>
          </p:cNvPicPr>
          <p:nvPr/>
        </p:nvPicPr>
        <p:blipFill>
          <a:blip r:embed="rId5"/>
          <a:stretch>
            <a:fillRect/>
          </a:stretch>
        </p:blipFill>
        <p:spPr>
          <a:xfrm>
            <a:off x="4197312" y="8713166"/>
            <a:ext cx="2961653" cy="1606932"/>
          </a:xfrm>
          <a:prstGeom prst="rect">
            <a:avLst/>
          </a:prstGeom>
        </p:spPr>
      </p:pic>
      <p:sp>
        <p:nvSpPr>
          <p:cNvPr id="43" name="TextBox 42">
            <a:extLst>
              <a:ext uri="{FF2B5EF4-FFF2-40B4-BE49-F238E27FC236}">
                <a16:creationId xmlns:a16="http://schemas.microsoft.com/office/drawing/2014/main" id="{C42F8099-FCB4-2B45-A111-9567C213B229}"/>
              </a:ext>
            </a:extLst>
          </p:cNvPr>
          <p:cNvSpPr txBox="1"/>
          <p:nvPr/>
        </p:nvSpPr>
        <p:spPr>
          <a:xfrm>
            <a:off x="487182" y="4308324"/>
            <a:ext cx="6924500" cy="1015663"/>
          </a:xfrm>
          <a:prstGeom prst="rect">
            <a:avLst/>
          </a:prstGeom>
          <a:noFill/>
        </p:spPr>
        <p:txBody>
          <a:bodyPr wrap="square" rtlCol="0">
            <a:spAutoFit/>
          </a:bodyPr>
          <a:lstStyle/>
          <a:p>
            <a:pPr algn="l" fontAlgn="base">
              <a:buFont typeface="+mj-lt"/>
              <a:buAutoNum type="arabicPeriod"/>
            </a:pPr>
            <a:r>
              <a:rPr lang="es-ES" sz="1000" b="0" i="0" dirty="0">
                <a:solidFill>
                  <a:srgbClr val="666666"/>
                </a:solidFill>
                <a:effectLst/>
                <a:latin typeface="Nunito"/>
              </a:rPr>
              <a:t>Piensa en la Tierra y en lo que está sucediendo a nivel local y mundial en términos de cambio climático. ¿Cuáles son algunos de tus sentimientos?</a:t>
            </a:r>
          </a:p>
          <a:p>
            <a:pPr algn="l" fontAlgn="base">
              <a:buFont typeface="+mj-lt"/>
              <a:buAutoNum type="arabicPeriod"/>
            </a:pPr>
            <a:r>
              <a:rPr lang="es-ES" sz="1000" b="0" i="0" dirty="0">
                <a:solidFill>
                  <a:srgbClr val="666666"/>
                </a:solidFill>
                <a:effectLst/>
                <a:latin typeface="Nunito"/>
              </a:rPr>
              <a:t>Escribe un sentimiento a la vez, luego publica cada uno en el gráfico +.</a:t>
            </a:r>
          </a:p>
          <a:p>
            <a:pPr algn="l" fontAlgn="base">
              <a:buFont typeface="+mj-lt"/>
              <a:buAutoNum type="arabicPeriod"/>
            </a:pPr>
            <a:r>
              <a:rPr lang="es-ES" sz="1000" b="0" i="0" dirty="0">
                <a:solidFill>
                  <a:srgbClr val="666666"/>
                </a:solidFill>
                <a:effectLst/>
                <a:latin typeface="Nunito"/>
              </a:rPr>
              <a:t> Por ejemplo, si escribes “Agradecido”, probablemente vaya a la derecha (hacia AGRADABLE) y, si lo sientes con un nivel leve de intensidad, tal vez esté en el cuadrante inferior derecho.</a:t>
            </a:r>
          </a:p>
          <a:p>
            <a:pPr algn="l" fontAlgn="base">
              <a:buFont typeface="+mj-lt"/>
              <a:buAutoNum type="arabicPeriod"/>
            </a:pPr>
            <a:r>
              <a:rPr lang="es-ES" sz="1000" b="0" i="0" dirty="0">
                <a:solidFill>
                  <a:srgbClr val="666666"/>
                </a:solidFill>
                <a:effectLst/>
                <a:latin typeface="Nunito"/>
              </a:rPr>
              <a:t>Después de haber escrito de 3 a 5 sentimientos diferentes, observa  en la tabla los sentimientos propios y de los demás.</a:t>
            </a:r>
          </a:p>
        </p:txBody>
      </p:sp>
      <p:sp>
        <p:nvSpPr>
          <p:cNvPr id="44" name="TextBox 43">
            <a:extLst>
              <a:ext uri="{FF2B5EF4-FFF2-40B4-BE49-F238E27FC236}">
                <a16:creationId xmlns:a16="http://schemas.microsoft.com/office/drawing/2014/main" id="{FA744687-33E7-5E44-96DA-58DA1258DE73}"/>
              </a:ext>
            </a:extLst>
          </p:cNvPr>
          <p:cNvSpPr txBox="1"/>
          <p:nvPr/>
        </p:nvSpPr>
        <p:spPr>
          <a:xfrm>
            <a:off x="381524" y="7032381"/>
            <a:ext cx="6491118" cy="1477328"/>
          </a:xfrm>
          <a:prstGeom prst="rect">
            <a:avLst/>
          </a:prstGeom>
          <a:noFill/>
        </p:spPr>
        <p:txBody>
          <a:bodyPr wrap="square" rtlCol="0">
            <a:spAutoFit/>
          </a:bodyPr>
          <a:lstStyle/>
          <a:p>
            <a:pPr algn="l" fontAlgn="base">
              <a:buFont typeface="Arial" panose="020B0604020202020204" pitchFamily="34" charset="0"/>
              <a:buChar char="•"/>
            </a:pPr>
            <a:r>
              <a:rPr lang="es-ES" sz="1000" b="1" i="0" dirty="0">
                <a:solidFill>
                  <a:srgbClr val="000000"/>
                </a:solidFill>
                <a:effectLst/>
                <a:latin typeface="Nunito"/>
              </a:rPr>
              <a:t>¿Descubriste que todos tus sentimientos estaban en un área o se extendían por el gráfico? ¿Qué te dice eso?</a:t>
            </a:r>
            <a:endParaRPr lang="es-ES" sz="1000" b="0" i="0" dirty="0">
              <a:solidFill>
                <a:srgbClr val="000000"/>
              </a:solidFill>
              <a:effectLst/>
              <a:latin typeface="Nunito"/>
            </a:endParaRPr>
          </a:p>
          <a:p>
            <a:pPr algn="l" fontAlgn="base">
              <a:buFont typeface="Arial" panose="020B0604020202020204" pitchFamily="34" charset="0"/>
              <a:buChar char="•"/>
            </a:pPr>
            <a:r>
              <a:rPr lang="es-ES" sz="1000" b="1" i="0" dirty="0">
                <a:solidFill>
                  <a:srgbClr val="000000"/>
                </a:solidFill>
                <a:effectLst/>
                <a:latin typeface="Nunito"/>
              </a:rPr>
              <a:t>¿Cuáles son algunos de los sentimientos que ves que otros han escrito  y que se parecen a los tuyos? ¿Cómo te sientes al ver eso?</a:t>
            </a:r>
            <a:endParaRPr lang="es-ES" sz="1000" b="0" i="0" dirty="0">
              <a:solidFill>
                <a:srgbClr val="000000"/>
              </a:solidFill>
              <a:effectLst/>
              <a:latin typeface="Nunito"/>
            </a:endParaRPr>
          </a:p>
          <a:p>
            <a:pPr algn="l" fontAlgn="base">
              <a:buFont typeface="Arial" panose="020B0604020202020204" pitchFamily="34" charset="0"/>
              <a:buChar char="•"/>
            </a:pPr>
            <a:r>
              <a:rPr lang="es-ES" sz="1000" b="1" i="0" dirty="0">
                <a:solidFill>
                  <a:srgbClr val="000000"/>
                </a:solidFill>
                <a:effectLst/>
                <a:latin typeface="Nunito"/>
              </a:rPr>
              <a:t>¿Cuáles son algunos sentimientos que otros han escrito que son diferentes a los tuyos? ¿Cómo te sientes sobre eso?</a:t>
            </a:r>
            <a:endParaRPr lang="es-ES" sz="1000" b="0" i="0" dirty="0">
              <a:solidFill>
                <a:srgbClr val="000000"/>
              </a:solidFill>
              <a:effectLst/>
              <a:latin typeface="Nunito"/>
            </a:endParaRPr>
          </a:p>
          <a:p>
            <a:pPr algn="l" fontAlgn="base">
              <a:buFont typeface="Arial" panose="020B0604020202020204" pitchFamily="34" charset="0"/>
              <a:buChar char="•"/>
            </a:pPr>
            <a:r>
              <a:rPr lang="es-ES" sz="1000" b="1" i="0" dirty="0">
                <a:solidFill>
                  <a:srgbClr val="000000"/>
                </a:solidFill>
                <a:effectLst/>
                <a:latin typeface="Nunito"/>
              </a:rPr>
              <a:t>¿Cuál es un sentimiento, ubicado del lado izquierdo, que consideras es muy importante o motivador? ¿Qué tal a la derecha?</a:t>
            </a:r>
            <a:endParaRPr lang="es-ES" sz="1000" b="0" i="0" dirty="0">
              <a:solidFill>
                <a:srgbClr val="000000"/>
              </a:solidFill>
              <a:effectLst/>
              <a:latin typeface="Nunito"/>
            </a:endParaRPr>
          </a:p>
          <a:p>
            <a:pPr algn="l" fontAlgn="base">
              <a:buFont typeface="Arial" panose="020B0604020202020204" pitchFamily="34" charset="0"/>
              <a:buChar char="•"/>
            </a:pPr>
            <a:r>
              <a:rPr lang="es-ES" sz="1000" b="1" i="0" dirty="0">
                <a:solidFill>
                  <a:srgbClr val="000000"/>
                </a:solidFill>
                <a:effectLst/>
                <a:latin typeface="Nunito"/>
              </a:rPr>
              <a:t>A veces, las personas describen los sentimientos de la izquierda como “negativos” y tratan de evitar estos sentimientos; ¿Qué te gusta o no te gusta de eso?</a:t>
            </a:r>
            <a:endParaRPr lang="es-ES" sz="1000" b="0" i="0" dirty="0">
              <a:solidFill>
                <a:srgbClr val="000000"/>
              </a:solidFill>
              <a:effectLst/>
              <a:latin typeface="Nunito"/>
            </a:endParaRPr>
          </a:p>
          <a:p>
            <a:pPr algn="l" fontAlgn="base">
              <a:buFont typeface="Arial" panose="020B0604020202020204" pitchFamily="34" charset="0"/>
              <a:buChar char="•"/>
            </a:pPr>
            <a:r>
              <a:rPr lang="es-ES" sz="1000" b="1" i="0" dirty="0">
                <a:solidFill>
                  <a:srgbClr val="000000"/>
                </a:solidFill>
                <a:effectLst/>
                <a:latin typeface="Nunito"/>
              </a:rPr>
              <a:t>En general, ¿qué tan grande es la gama de sentimientos? ¿Qué te dice eso?</a:t>
            </a:r>
            <a:endParaRPr lang="es-ES" sz="1000" b="0" i="0" dirty="0">
              <a:solidFill>
                <a:srgbClr val="000000"/>
              </a:solidFill>
              <a:effectLst/>
              <a:latin typeface="Nunito"/>
            </a:endParaRPr>
          </a:p>
        </p:txBody>
      </p:sp>
      <p:sp>
        <p:nvSpPr>
          <p:cNvPr id="45" name="Rectangle 44">
            <a:extLst>
              <a:ext uri="{FF2B5EF4-FFF2-40B4-BE49-F238E27FC236}">
                <a16:creationId xmlns:a16="http://schemas.microsoft.com/office/drawing/2014/main" id="{52E8AF84-B1C8-3349-BE53-D38C67475443}"/>
              </a:ext>
            </a:extLst>
          </p:cNvPr>
          <p:cNvSpPr/>
          <p:nvPr/>
        </p:nvSpPr>
        <p:spPr>
          <a:xfrm>
            <a:off x="511467" y="1880098"/>
            <a:ext cx="881923" cy="430887"/>
          </a:xfrm>
          <a:prstGeom prst="rect">
            <a:avLst/>
          </a:prstGeom>
        </p:spPr>
        <p:txBody>
          <a:bodyPr wrap="square">
            <a:spAutoFit/>
          </a:bodyPr>
          <a:lstStyle/>
          <a:p>
            <a:r>
              <a:rPr lang="es-ES" sz="1100" b="1" dirty="0">
                <a:solidFill>
                  <a:srgbClr val="333333"/>
                </a:solidFill>
                <a:effectLst/>
                <a:latin typeface="Nunito"/>
                <a:ea typeface="Nunito"/>
                <a:cs typeface="Nunito"/>
              </a:rPr>
              <a:t>Objetivo:</a:t>
            </a:r>
            <a:endParaRPr lang="en-US" sz="1100" b="1" dirty="0">
              <a:solidFill>
                <a:srgbClr val="434343"/>
              </a:solidFill>
              <a:effectLst/>
              <a:latin typeface="Nunito"/>
              <a:ea typeface="Nunito"/>
              <a:cs typeface="Nunito"/>
            </a:endParaRPr>
          </a:p>
          <a:p>
            <a:r>
              <a:rPr lang="en-US" sz="1100" b="1" dirty="0"/>
              <a:t>: </a:t>
            </a:r>
          </a:p>
        </p:txBody>
      </p:sp>
      <p:sp>
        <p:nvSpPr>
          <p:cNvPr id="46" name="Rectangle 45">
            <a:extLst>
              <a:ext uri="{FF2B5EF4-FFF2-40B4-BE49-F238E27FC236}">
                <a16:creationId xmlns:a16="http://schemas.microsoft.com/office/drawing/2014/main" id="{C6DCB064-20C2-2540-9D2F-15BDFECA4A70}"/>
              </a:ext>
            </a:extLst>
          </p:cNvPr>
          <p:cNvSpPr/>
          <p:nvPr/>
        </p:nvSpPr>
        <p:spPr>
          <a:xfrm>
            <a:off x="519002" y="2918927"/>
            <a:ext cx="542136" cy="261610"/>
          </a:xfrm>
          <a:prstGeom prst="rect">
            <a:avLst/>
          </a:prstGeom>
        </p:spPr>
        <p:txBody>
          <a:bodyPr wrap="none">
            <a:spAutoFit/>
          </a:bodyPr>
          <a:lstStyle/>
          <a:p>
            <a:r>
              <a:rPr lang="en-US" sz="1100" b="1" dirty="0"/>
              <a:t>Intro: </a:t>
            </a:r>
          </a:p>
        </p:txBody>
      </p:sp>
      <p:sp>
        <p:nvSpPr>
          <p:cNvPr id="47" name="Rectangle 46">
            <a:extLst>
              <a:ext uri="{FF2B5EF4-FFF2-40B4-BE49-F238E27FC236}">
                <a16:creationId xmlns:a16="http://schemas.microsoft.com/office/drawing/2014/main" id="{AFEE6616-38D5-8940-8806-2D2B679244B0}"/>
              </a:ext>
            </a:extLst>
          </p:cNvPr>
          <p:cNvSpPr/>
          <p:nvPr/>
        </p:nvSpPr>
        <p:spPr>
          <a:xfrm>
            <a:off x="4909546" y="2579761"/>
            <a:ext cx="875547" cy="600164"/>
          </a:xfrm>
          <a:prstGeom prst="rect">
            <a:avLst/>
          </a:prstGeom>
        </p:spPr>
        <p:txBody>
          <a:bodyPr wrap="square">
            <a:spAutoFit/>
          </a:bodyPr>
          <a:lstStyle/>
          <a:p>
            <a:pPr algn="l" fontAlgn="base"/>
            <a:r>
              <a:rPr lang="en-US" sz="1100" b="1" i="0" u="none" strike="noStrike" dirty="0" err="1">
                <a:solidFill>
                  <a:srgbClr val="333333"/>
                </a:solidFill>
                <a:effectLst/>
                <a:latin typeface="Nunito"/>
              </a:rPr>
              <a:t>Materiales</a:t>
            </a:r>
            <a:endParaRPr lang="en-US" sz="1100" b="1" i="0" u="none" strike="noStrike" dirty="0">
              <a:solidFill>
                <a:srgbClr val="333333"/>
              </a:solidFill>
              <a:effectLst/>
              <a:latin typeface="Nunito"/>
            </a:endParaRPr>
          </a:p>
          <a:p>
            <a:br>
              <a:rPr lang="en-US" sz="1100" b="0" i="0" dirty="0">
                <a:solidFill>
                  <a:srgbClr val="666666"/>
                </a:solidFill>
                <a:effectLst/>
                <a:latin typeface="Nunito"/>
              </a:rPr>
            </a:br>
            <a:endParaRPr lang="en-US" sz="1100" b="1" dirty="0"/>
          </a:p>
        </p:txBody>
      </p:sp>
      <p:sp>
        <p:nvSpPr>
          <p:cNvPr id="48" name="Rectangle 47">
            <a:extLst>
              <a:ext uri="{FF2B5EF4-FFF2-40B4-BE49-F238E27FC236}">
                <a16:creationId xmlns:a16="http://schemas.microsoft.com/office/drawing/2014/main" id="{C5E0786B-4D53-1549-A1F8-421568D194C5}"/>
              </a:ext>
            </a:extLst>
          </p:cNvPr>
          <p:cNvSpPr/>
          <p:nvPr/>
        </p:nvSpPr>
        <p:spPr>
          <a:xfrm>
            <a:off x="596385" y="4071543"/>
            <a:ext cx="958917" cy="261610"/>
          </a:xfrm>
          <a:prstGeom prst="rect">
            <a:avLst/>
          </a:prstGeom>
        </p:spPr>
        <p:txBody>
          <a:bodyPr wrap="none">
            <a:spAutoFit/>
          </a:bodyPr>
          <a:lstStyle/>
          <a:p>
            <a:pPr algn="l" fontAlgn="base"/>
            <a:r>
              <a:rPr lang="en-US" sz="1100" b="1" i="0" u="none" strike="noStrike" dirty="0" err="1">
                <a:solidFill>
                  <a:srgbClr val="333333"/>
                </a:solidFill>
                <a:effectLst/>
                <a:latin typeface="Nunito"/>
              </a:rPr>
              <a:t>Instrucciones</a:t>
            </a:r>
            <a:endParaRPr lang="en-US" sz="1100" b="1" i="0" u="none" strike="noStrike" dirty="0">
              <a:solidFill>
                <a:srgbClr val="333333"/>
              </a:solidFill>
              <a:effectLst/>
              <a:latin typeface="Nunito"/>
            </a:endParaRPr>
          </a:p>
        </p:txBody>
      </p:sp>
      <p:sp>
        <p:nvSpPr>
          <p:cNvPr id="49" name="Rectangle 48">
            <a:extLst>
              <a:ext uri="{FF2B5EF4-FFF2-40B4-BE49-F238E27FC236}">
                <a16:creationId xmlns:a16="http://schemas.microsoft.com/office/drawing/2014/main" id="{E2A6F1E7-EA00-3A4C-BAE7-BDB878C6BFB3}"/>
              </a:ext>
            </a:extLst>
          </p:cNvPr>
          <p:cNvSpPr/>
          <p:nvPr/>
        </p:nvSpPr>
        <p:spPr>
          <a:xfrm>
            <a:off x="495145" y="6856168"/>
            <a:ext cx="835485" cy="261610"/>
          </a:xfrm>
          <a:prstGeom prst="rect">
            <a:avLst/>
          </a:prstGeom>
        </p:spPr>
        <p:txBody>
          <a:bodyPr wrap="none">
            <a:spAutoFit/>
          </a:bodyPr>
          <a:lstStyle/>
          <a:p>
            <a:r>
              <a:rPr lang="en-US" sz="1100" b="1" dirty="0"/>
              <a:t>Discussion:</a:t>
            </a:r>
          </a:p>
        </p:txBody>
      </p:sp>
      <p:sp>
        <p:nvSpPr>
          <p:cNvPr id="50" name="Rectangle 49">
            <a:extLst>
              <a:ext uri="{FF2B5EF4-FFF2-40B4-BE49-F238E27FC236}">
                <a16:creationId xmlns:a16="http://schemas.microsoft.com/office/drawing/2014/main" id="{0A2E0629-9E94-0443-80FC-463EC62703C7}"/>
              </a:ext>
            </a:extLst>
          </p:cNvPr>
          <p:cNvSpPr/>
          <p:nvPr/>
        </p:nvSpPr>
        <p:spPr>
          <a:xfrm>
            <a:off x="448720" y="1564270"/>
            <a:ext cx="484428" cy="261610"/>
          </a:xfrm>
          <a:prstGeom prst="rect">
            <a:avLst/>
          </a:prstGeom>
        </p:spPr>
        <p:txBody>
          <a:bodyPr wrap="none">
            <a:spAutoFit/>
          </a:bodyPr>
          <a:lstStyle/>
          <a:p>
            <a:r>
              <a:rPr lang="en-US" sz="1100" b="1" dirty="0"/>
              <a:t>Title:</a:t>
            </a:r>
          </a:p>
        </p:txBody>
      </p:sp>
      <p:sp>
        <p:nvSpPr>
          <p:cNvPr id="51" name="TextBox 50">
            <a:extLst>
              <a:ext uri="{FF2B5EF4-FFF2-40B4-BE49-F238E27FC236}">
                <a16:creationId xmlns:a16="http://schemas.microsoft.com/office/drawing/2014/main" id="{1F91B545-D207-AA48-B337-B1A6F38BA23E}"/>
              </a:ext>
            </a:extLst>
          </p:cNvPr>
          <p:cNvSpPr txBox="1"/>
          <p:nvPr/>
        </p:nvSpPr>
        <p:spPr>
          <a:xfrm>
            <a:off x="793144" y="1218639"/>
            <a:ext cx="3893975" cy="1077218"/>
          </a:xfrm>
          <a:prstGeom prst="rect">
            <a:avLst/>
          </a:prstGeom>
          <a:noFill/>
        </p:spPr>
        <p:txBody>
          <a:bodyPr wrap="square" rtlCol="0">
            <a:spAutoFit/>
          </a:bodyPr>
          <a:lstStyle/>
          <a:p>
            <a:pPr algn="l" fontAlgn="base"/>
            <a:r>
              <a:rPr lang="es-ES" sz="1600" b="1" i="0" u="none" strike="noStrike" dirty="0">
                <a:effectLst/>
                <a:latin typeface="Nunito"/>
              </a:rPr>
              <a:t>Mapa de Emociones sobre el Cambio Climático</a:t>
            </a:r>
          </a:p>
          <a:p>
            <a:br>
              <a:rPr lang="es-ES" sz="1600" b="0" i="0" dirty="0">
                <a:effectLst/>
                <a:latin typeface="Nunito"/>
              </a:rPr>
            </a:br>
            <a:endParaRPr lang="en-US" sz="1600" b="1" kern="0" dirty="0">
              <a:effectLst/>
              <a:latin typeface="Arial" panose="020B0604020202020204" pitchFamily="34" charset="0"/>
              <a:ea typeface="Arial" panose="020B0604020202020204" pitchFamily="34" charset="0"/>
            </a:endParaRPr>
          </a:p>
        </p:txBody>
      </p:sp>
      <p:pic>
        <p:nvPicPr>
          <p:cNvPr id="37" name="Picture 36" descr="https://www.6seconds.org/wp-content/uploads/2016/02/logo_network-500.png"/>
          <p:cNvPicPr/>
          <p:nvPr/>
        </p:nvPicPr>
        <p:blipFill>
          <a:blip r:embed="rId6"/>
          <a:srcRect/>
          <a:stretch>
            <a:fillRect/>
          </a:stretch>
        </p:blipFill>
        <p:spPr bwMode="auto">
          <a:xfrm>
            <a:off x="4894557" y="1867510"/>
            <a:ext cx="2075503" cy="581980"/>
          </a:xfrm>
          <a:prstGeom prst="rect">
            <a:avLst/>
          </a:prstGeom>
          <a:noFill/>
          <a:ln w="9525">
            <a:noFill/>
            <a:miter lim="800000"/>
            <a:headEnd/>
            <a:tailEnd/>
          </a:ln>
        </p:spPr>
      </p:pic>
      <p:sp>
        <p:nvSpPr>
          <p:cNvPr id="52" name="TextBox 51">
            <a:extLst>
              <a:ext uri="{FF2B5EF4-FFF2-40B4-BE49-F238E27FC236}">
                <a16:creationId xmlns:a16="http://schemas.microsoft.com/office/drawing/2014/main" id="{112575F1-C0F1-1B45-A8B0-6A5ECAC78C45}"/>
              </a:ext>
            </a:extLst>
          </p:cNvPr>
          <p:cNvSpPr txBox="1"/>
          <p:nvPr/>
        </p:nvSpPr>
        <p:spPr>
          <a:xfrm>
            <a:off x="543075" y="2066210"/>
            <a:ext cx="4289434" cy="1015663"/>
          </a:xfrm>
          <a:prstGeom prst="rect">
            <a:avLst/>
          </a:prstGeom>
          <a:noFill/>
        </p:spPr>
        <p:txBody>
          <a:bodyPr wrap="square" rtlCol="0">
            <a:spAutoFit/>
          </a:bodyPr>
          <a:lstStyle/>
          <a:p>
            <a:pPr algn="l" fontAlgn="base"/>
            <a:r>
              <a:rPr lang="es-ES" sz="1000" b="0" i="0" dirty="0">
                <a:solidFill>
                  <a:srgbClr val="666666"/>
                </a:solidFill>
                <a:effectLst/>
                <a:latin typeface="Nunito"/>
              </a:rPr>
              <a:t>Una de las claves del bienestar emocional es poder nombrar y comunicar los sentimientos. Este mapa ofrece una forma sencilla para que personas de todas las edades compartan sus propios sentimientos y vean los sentimientos de los demás.</a:t>
            </a:r>
          </a:p>
          <a:p>
            <a:br>
              <a:rPr lang="es-ES" sz="1000" b="0" i="0" dirty="0">
                <a:solidFill>
                  <a:srgbClr val="666666"/>
                </a:solidFill>
                <a:effectLst/>
                <a:latin typeface="Nunito"/>
              </a:rPr>
            </a:br>
            <a:endParaRPr lang="en-US" sz="1000" dirty="0"/>
          </a:p>
        </p:txBody>
      </p:sp>
      <p:sp>
        <p:nvSpPr>
          <p:cNvPr id="53" name="TextBox 52">
            <a:extLst>
              <a:ext uri="{FF2B5EF4-FFF2-40B4-BE49-F238E27FC236}">
                <a16:creationId xmlns:a16="http://schemas.microsoft.com/office/drawing/2014/main" id="{25E95C1D-F8A8-184A-A87B-EF64DCEAB3CF}"/>
              </a:ext>
            </a:extLst>
          </p:cNvPr>
          <p:cNvSpPr txBox="1"/>
          <p:nvPr/>
        </p:nvSpPr>
        <p:spPr>
          <a:xfrm>
            <a:off x="535096" y="3078931"/>
            <a:ext cx="4103170" cy="784830"/>
          </a:xfrm>
          <a:prstGeom prst="rect">
            <a:avLst/>
          </a:prstGeom>
          <a:noFill/>
        </p:spPr>
        <p:txBody>
          <a:bodyPr wrap="square" rtlCol="0">
            <a:spAutoFit/>
          </a:bodyPr>
          <a:lstStyle/>
          <a:p>
            <a:pPr algn="l" fontAlgn="base"/>
            <a:r>
              <a:rPr lang="es-ES" sz="900" b="0" i="1" dirty="0">
                <a:solidFill>
                  <a:srgbClr val="6B6B6B"/>
                </a:solidFill>
                <a:effectLst/>
                <a:latin typeface="Nunito"/>
              </a:rPr>
              <a:t>¿Cuáles son algunos de los sentimientos que la gente tiene sobre el medio ambiente y el cambio climático? Este mapa abre una conversación sobre las emociones climáticas.</a:t>
            </a:r>
          </a:p>
          <a:p>
            <a:br>
              <a:rPr lang="es-ES" sz="900" dirty="0"/>
            </a:br>
            <a:endParaRPr lang="en-US" sz="900" b="1" dirty="0">
              <a:effectLst/>
            </a:endParaRPr>
          </a:p>
        </p:txBody>
      </p:sp>
      <p:sp>
        <p:nvSpPr>
          <p:cNvPr id="54" name="TextBox 53">
            <a:extLst>
              <a:ext uri="{FF2B5EF4-FFF2-40B4-BE49-F238E27FC236}">
                <a16:creationId xmlns:a16="http://schemas.microsoft.com/office/drawing/2014/main" id="{BC9E48B2-22B6-5D4A-8650-230AED8EAC0C}"/>
              </a:ext>
            </a:extLst>
          </p:cNvPr>
          <p:cNvSpPr txBox="1"/>
          <p:nvPr/>
        </p:nvSpPr>
        <p:spPr>
          <a:xfrm>
            <a:off x="4840488" y="2755578"/>
            <a:ext cx="2582162" cy="1200329"/>
          </a:xfrm>
          <a:prstGeom prst="rect">
            <a:avLst/>
          </a:prstGeom>
          <a:noFill/>
        </p:spPr>
        <p:txBody>
          <a:bodyPr wrap="square" rtlCol="0" anchor="ctr">
            <a:spAutoFit/>
          </a:bodyPr>
          <a:lstStyle/>
          <a:p>
            <a:pPr algn="l" fontAlgn="base">
              <a:buFont typeface="Arial" panose="020B0604020202020204" pitchFamily="34" charset="0"/>
              <a:buChar char="•"/>
            </a:pPr>
            <a:r>
              <a:rPr lang="es-ES" sz="900" b="0" i="0" dirty="0">
                <a:solidFill>
                  <a:srgbClr val="666666"/>
                </a:solidFill>
                <a:effectLst/>
                <a:latin typeface="Nunito"/>
              </a:rPr>
              <a:t>Presencial::Deja un espacio en la pared para un gráfico con dos ejes que se cruzan en el medio (como un signo +). Etiqueta el extremo izquierdo como DESAGRADABLE y el extremo derecho como AGRADABLE. Etiqueta la parte superior como INTENSO y la inferior como SUAVE.</a:t>
            </a:r>
          </a:p>
          <a:p>
            <a:pPr algn="l" fontAlgn="base">
              <a:buFont typeface="Arial" panose="020B0604020202020204" pitchFamily="34" charset="0"/>
              <a:buChar char="•"/>
            </a:pPr>
            <a:r>
              <a:rPr lang="es-ES" sz="900" b="0" i="0" dirty="0">
                <a:solidFill>
                  <a:srgbClr val="666666"/>
                </a:solidFill>
                <a:effectLst/>
                <a:latin typeface="Nunito"/>
              </a:rPr>
              <a:t>Proporciona </a:t>
            </a:r>
            <a:r>
              <a:rPr lang="es-ES" sz="900" b="0" i="0" dirty="0" err="1">
                <a:solidFill>
                  <a:srgbClr val="666666"/>
                </a:solidFill>
                <a:effectLst/>
                <a:latin typeface="Nunito"/>
              </a:rPr>
              <a:t>post-its</a:t>
            </a:r>
            <a:r>
              <a:rPr lang="es-ES" sz="900" b="0" i="0" dirty="0">
                <a:solidFill>
                  <a:srgbClr val="666666"/>
                </a:solidFill>
                <a:effectLst/>
                <a:latin typeface="Nunito"/>
              </a:rPr>
              <a:t> o papeles + cinta adhesiva para que las personas agreguen palabras</a:t>
            </a:r>
          </a:p>
        </p:txBody>
      </p:sp>
    </p:spTree>
    <p:extLst>
      <p:ext uri="{BB962C8B-B14F-4D97-AF65-F5344CB8AC3E}">
        <p14:creationId xmlns:p14="http://schemas.microsoft.com/office/powerpoint/2010/main" val="6061209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2" name="Group 31">
            <a:extLst>
              <a:ext uri="{FF2B5EF4-FFF2-40B4-BE49-F238E27FC236}">
                <a16:creationId xmlns:a16="http://schemas.microsoft.com/office/drawing/2014/main" id="{60778C99-36DE-7040-B01E-710B109AF0AE}"/>
              </a:ext>
            </a:extLst>
          </p:cNvPr>
          <p:cNvGrpSpPr/>
          <p:nvPr/>
        </p:nvGrpSpPr>
        <p:grpSpPr>
          <a:xfrm>
            <a:off x="448720" y="774953"/>
            <a:ext cx="6832870" cy="9091601"/>
            <a:chOff x="376227" y="555839"/>
            <a:chExt cx="6832870" cy="9091601"/>
          </a:xfrm>
        </p:grpSpPr>
        <p:sp>
          <p:nvSpPr>
            <p:cNvPr id="12" name="TextBox 11">
              <a:extLst>
                <a:ext uri="{FF2B5EF4-FFF2-40B4-BE49-F238E27FC236}">
                  <a16:creationId xmlns:a16="http://schemas.microsoft.com/office/drawing/2014/main" id="{E98640A4-DC20-D44A-B8FE-318788B4B900}"/>
                </a:ext>
              </a:extLst>
            </p:cNvPr>
            <p:cNvSpPr txBox="1"/>
            <p:nvPr/>
          </p:nvSpPr>
          <p:spPr>
            <a:xfrm>
              <a:off x="376227" y="555839"/>
              <a:ext cx="2020824" cy="230832"/>
            </a:xfrm>
            <a:prstGeom prst="rect">
              <a:avLst/>
            </a:prstGeom>
            <a:noFill/>
          </p:spPr>
          <p:txBody>
            <a:bodyPr wrap="square" rtlCol="0">
              <a:spAutoFit/>
            </a:bodyPr>
            <a:lstStyle/>
            <a:p>
              <a:r>
                <a:rPr lang="en-US" sz="900" dirty="0">
                  <a:latin typeface="Helvetica" pitchFamily="2" charset="0"/>
                </a:rPr>
                <a:t>in partnership with</a:t>
              </a:r>
            </a:p>
          </p:txBody>
        </p:sp>
        <p:grpSp>
          <p:nvGrpSpPr>
            <p:cNvPr id="31" name="Group 30">
              <a:extLst>
                <a:ext uri="{FF2B5EF4-FFF2-40B4-BE49-F238E27FC236}">
                  <a16:creationId xmlns:a16="http://schemas.microsoft.com/office/drawing/2014/main" id="{E01C3B1A-5DA7-CA4D-A75A-5F2495DEFAA8}"/>
                </a:ext>
              </a:extLst>
            </p:cNvPr>
            <p:cNvGrpSpPr/>
            <p:nvPr/>
          </p:nvGrpSpPr>
          <p:grpSpPr>
            <a:xfrm>
              <a:off x="425467" y="651532"/>
              <a:ext cx="6783630" cy="8995908"/>
              <a:chOff x="425467" y="651532"/>
              <a:chExt cx="6783630" cy="8995908"/>
            </a:xfrm>
          </p:grpSpPr>
          <p:grpSp>
            <p:nvGrpSpPr>
              <p:cNvPr id="5" name="Group 4">
                <a:extLst>
                  <a:ext uri="{FF2B5EF4-FFF2-40B4-BE49-F238E27FC236}">
                    <a16:creationId xmlns:a16="http://schemas.microsoft.com/office/drawing/2014/main" id="{A29CD357-8D59-0B4F-8AA4-10B08401BC94}"/>
                  </a:ext>
                </a:extLst>
              </p:cNvPr>
              <p:cNvGrpSpPr/>
              <p:nvPr/>
            </p:nvGrpSpPr>
            <p:grpSpPr>
              <a:xfrm>
                <a:off x="4894557" y="2377398"/>
                <a:ext cx="2244578" cy="1333552"/>
                <a:chOff x="4863473" y="2592550"/>
                <a:chExt cx="2244578" cy="1333552"/>
              </a:xfrm>
            </p:grpSpPr>
            <p:sp>
              <p:nvSpPr>
                <p:cNvPr id="26" name="Rounded Rectangle 25">
                  <a:extLst>
                    <a:ext uri="{FF2B5EF4-FFF2-40B4-BE49-F238E27FC236}">
                      <a16:creationId xmlns:a16="http://schemas.microsoft.com/office/drawing/2014/main" id="{479062E1-0B31-2648-9F95-99E21B094BFE}"/>
                    </a:ext>
                  </a:extLst>
                </p:cNvPr>
                <p:cNvSpPr/>
                <p:nvPr/>
              </p:nvSpPr>
              <p:spPr>
                <a:xfrm>
                  <a:off x="4863473" y="2592550"/>
                  <a:ext cx="2244578" cy="1333552"/>
                </a:xfrm>
                <a:prstGeom prst="round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TextBox 26">
                  <a:extLst>
                    <a:ext uri="{FF2B5EF4-FFF2-40B4-BE49-F238E27FC236}">
                      <a16:creationId xmlns:a16="http://schemas.microsoft.com/office/drawing/2014/main" id="{4022B67B-92DE-CF46-9F63-8F932C908935}"/>
                    </a:ext>
                  </a:extLst>
                </p:cNvPr>
                <p:cNvSpPr txBox="1"/>
                <p:nvPr/>
              </p:nvSpPr>
              <p:spPr>
                <a:xfrm>
                  <a:off x="5103318" y="2654995"/>
                  <a:ext cx="1835659" cy="261610"/>
                </a:xfrm>
                <a:prstGeom prst="rect">
                  <a:avLst/>
                </a:prstGeom>
                <a:noFill/>
              </p:spPr>
              <p:txBody>
                <a:bodyPr wrap="square" rtlCol="0">
                  <a:spAutoFit/>
                </a:bodyPr>
                <a:lstStyle/>
                <a:p>
                  <a:endParaRPr lang="en-US" sz="1100" b="1" dirty="0"/>
                </a:p>
              </p:txBody>
            </p:sp>
          </p:grpSp>
          <p:grpSp>
            <p:nvGrpSpPr>
              <p:cNvPr id="6" name="Group 5">
                <a:extLst>
                  <a:ext uri="{FF2B5EF4-FFF2-40B4-BE49-F238E27FC236}">
                    <a16:creationId xmlns:a16="http://schemas.microsoft.com/office/drawing/2014/main" id="{CE9C6370-2A4D-D94C-B160-E872FE06EFC7}"/>
                  </a:ext>
                </a:extLst>
              </p:cNvPr>
              <p:cNvGrpSpPr/>
              <p:nvPr/>
            </p:nvGrpSpPr>
            <p:grpSpPr>
              <a:xfrm>
                <a:off x="425467" y="1670286"/>
                <a:ext cx="4359112" cy="953686"/>
                <a:chOff x="394383" y="1885438"/>
                <a:chExt cx="4359112" cy="953686"/>
              </a:xfrm>
            </p:grpSpPr>
            <p:sp>
              <p:nvSpPr>
                <p:cNvPr id="24" name="Rounded Rectangle 23">
                  <a:extLst>
                    <a:ext uri="{FF2B5EF4-FFF2-40B4-BE49-F238E27FC236}">
                      <a16:creationId xmlns:a16="http://schemas.microsoft.com/office/drawing/2014/main" id="{94F2DD53-97C7-8145-9849-6E7626850DC4}"/>
                    </a:ext>
                  </a:extLst>
                </p:cNvPr>
                <p:cNvSpPr/>
                <p:nvPr/>
              </p:nvSpPr>
              <p:spPr>
                <a:xfrm>
                  <a:off x="394383" y="1885438"/>
                  <a:ext cx="4359112" cy="953686"/>
                </a:xfrm>
                <a:prstGeom prst="round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TextBox 24">
                  <a:extLst>
                    <a:ext uri="{FF2B5EF4-FFF2-40B4-BE49-F238E27FC236}">
                      <a16:creationId xmlns:a16="http://schemas.microsoft.com/office/drawing/2014/main" id="{4B3B6A19-C0AF-8048-9FC3-C2B50206D71C}"/>
                    </a:ext>
                  </a:extLst>
                </p:cNvPr>
                <p:cNvSpPr txBox="1"/>
                <p:nvPr/>
              </p:nvSpPr>
              <p:spPr>
                <a:xfrm>
                  <a:off x="603836" y="1958329"/>
                  <a:ext cx="3699223" cy="338554"/>
                </a:xfrm>
                <a:prstGeom prst="rect">
                  <a:avLst/>
                </a:prstGeom>
                <a:noFill/>
              </p:spPr>
              <p:txBody>
                <a:bodyPr wrap="square" rtlCol="0">
                  <a:spAutoFit/>
                </a:bodyPr>
                <a:lstStyle/>
                <a:p>
                  <a:endParaRPr lang="en-US" sz="1600" dirty="0"/>
                </a:p>
              </p:txBody>
            </p:sp>
          </p:grpSp>
          <p:grpSp>
            <p:nvGrpSpPr>
              <p:cNvPr id="7" name="Group 6">
                <a:extLst>
                  <a:ext uri="{FF2B5EF4-FFF2-40B4-BE49-F238E27FC236}">
                    <a16:creationId xmlns:a16="http://schemas.microsoft.com/office/drawing/2014/main" id="{1B5EDC47-38F1-8343-BAED-4287E8CCD4BE}"/>
                  </a:ext>
                </a:extLst>
              </p:cNvPr>
              <p:cNvGrpSpPr/>
              <p:nvPr/>
            </p:nvGrpSpPr>
            <p:grpSpPr>
              <a:xfrm>
                <a:off x="425468" y="2753318"/>
                <a:ext cx="4359112" cy="953686"/>
                <a:chOff x="394384" y="2968470"/>
                <a:chExt cx="4359112" cy="953686"/>
              </a:xfrm>
            </p:grpSpPr>
            <p:sp>
              <p:nvSpPr>
                <p:cNvPr id="22" name="Rounded Rectangle 21">
                  <a:extLst>
                    <a:ext uri="{FF2B5EF4-FFF2-40B4-BE49-F238E27FC236}">
                      <a16:creationId xmlns:a16="http://schemas.microsoft.com/office/drawing/2014/main" id="{7F0E0AFB-6213-D948-BCDC-90FCB7FCE6BB}"/>
                    </a:ext>
                  </a:extLst>
                </p:cNvPr>
                <p:cNvSpPr/>
                <p:nvPr/>
              </p:nvSpPr>
              <p:spPr>
                <a:xfrm>
                  <a:off x="394384" y="2968470"/>
                  <a:ext cx="4359112" cy="953686"/>
                </a:xfrm>
                <a:prstGeom prst="round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TextBox 22">
                  <a:extLst>
                    <a:ext uri="{FF2B5EF4-FFF2-40B4-BE49-F238E27FC236}">
                      <a16:creationId xmlns:a16="http://schemas.microsoft.com/office/drawing/2014/main" id="{2B0B29A5-F0CB-C84D-A992-EC52C6DD1011}"/>
                    </a:ext>
                  </a:extLst>
                </p:cNvPr>
                <p:cNvSpPr txBox="1"/>
                <p:nvPr/>
              </p:nvSpPr>
              <p:spPr>
                <a:xfrm>
                  <a:off x="603836" y="3051401"/>
                  <a:ext cx="3914376" cy="261610"/>
                </a:xfrm>
                <a:prstGeom prst="rect">
                  <a:avLst/>
                </a:prstGeom>
                <a:noFill/>
              </p:spPr>
              <p:txBody>
                <a:bodyPr wrap="square" rtlCol="0">
                  <a:spAutoFit/>
                </a:bodyPr>
                <a:lstStyle/>
                <a:p>
                  <a:endParaRPr lang="en-US" sz="1100" dirty="0"/>
                </a:p>
              </p:txBody>
            </p:sp>
          </p:grpSp>
          <p:grpSp>
            <p:nvGrpSpPr>
              <p:cNvPr id="8" name="Group 7">
                <a:extLst>
                  <a:ext uri="{FF2B5EF4-FFF2-40B4-BE49-F238E27FC236}">
                    <a16:creationId xmlns:a16="http://schemas.microsoft.com/office/drawing/2014/main" id="{C64E53E0-274A-9446-94F7-E5112F6E5F98}"/>
                  </a:ext>
                </a:extLst>
              </p:cNvPr>
              <p:cNvGrpSpPr/>
              <p:nvPr/>
            </p:nvGrpSpPr>
            <p:grpSpPr>
              <a:xfrm>
                <a:off x="425467" y="3842481"/>
                <a:ext cx="6783630" cy="2730693"/>
                <a:chOff x="394383" y="4057633"/>
                <a:chExt cx="6783630" cy="2730693"/>
              </a:xfrm>
            </p:grpSpPr>
            <p:sp>
              <p:nvSpPr>
                <p:cNvPr id="20" name="Rounded Rectangle 19">
                  <a:extLst>
                    <a:ext uri="{FF2B5EF4-FFF2-40B4-BE49-F238E27FC236}">
                      <a16:creationId xmlns:a16="http://schemas.microsoft.com/office/drawing/2014/main" id="{C39A6265-DC92-CF43-98B4-49ED42CA176E}"/>
                    </a:ext>
                  </a:extLst>
                </p:cNvPr>
                <p:cNvSpPr/>
                <p:nvPr/>
              </p:nvSpPr>
              <p:spPr>
                <a:xfrm>
                  <a:off x="394383" y="4057633"/>
                  <a:ext cx="6733498" cy="2730693"/>
                </a:xfrm>
                <a:prstGeom prst="round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Rectangle 20">
                  <a:extLst>
                    <a:ext uri="{FF2B5EF4-FFF2-40B4-BE49-F238E27FC236}">
                      <a16:creationId xmlns:a16="http://schemas.microsoft.com/office/drawing/2014/main" id="{19ECE98C-B46E-174B-A641-85655120BAB6}"/>
                    </a:ext>
                  </a:extLst>
                </p:cNvPr>
                <p:cNvSpPr/>
                <p:nvPr/>
              </p:nvSpPr>
              <p:spPr>
                <a:xfrm>
                  <a:off x="603836" y="4171056"/>
                  <a:ext cx="6574177" cy="261610"/>
                </a:xfrm>
                <a:prstGeom prst="rect">
                  <a:avLst/>
                </a:prstGeom>
              </p:spPr>
              <p:txBody>
                <a:bodyPr wrap="square">
                  <a:spAutoFit/>
                </a:bodyPr>
                <a:lstStyle/>
                <a:p>
                  <a:endParaRPr lang="en-US" sz="1100" b="1" dirty="0"/>
                </a:p>
              </p:txBody>
            </p:sp>
          </p:grpSp>
          <p:grpSp>
            <p:nvGrpSpPr>
              <p:cNvPr id="9" name="Group 8">
                <a:extLst>
                  <a:ext uri="{FF2B5EF4-FFF2-40B4-BE49-F238E27FC236}">
                    <a16:creationId xmlns:a16="http://schemas.microsoft.com/office/drawing/2014/main" id="{68169B19-2259-B74E-AC13-1250E3AD8AD9}"/>
                  </a:ext>
                </a:extLst>
              </p:cNvPr>
              <p:cNvGrpSpPr/>
              <p:nvPr/>
            </p:nvGrpSpPr>
            <p:grpSpPr>
              <a:xfrm>
                <a:off x="425467" y="6707635"/>
                <a:ext cx="6775644" cy="1691649"/>
                <a:chOff x="394383" y="6922787"/>
                <a:chExt cx="6775644" cy="1691649"/>
              </a:xfrm>
            </p:grpSpPr>
            <p:sp>
              <p:nvSpPr>
                <p:cNvPr id="18" name="Rounded Rectangle 17">
                  <a:extLst>
                    <a:ext uri="{FF2B5EF4-FFF2-40B4-BE49-F238E27FC236}">
                      <a16:creationId xmlns:a16="http://schemas.microsoft.com/office/drawing/2014/main" id="{94B6C7A3-C7B0-0847-B37F-572C0B85B215}"/>
                    </a:ext>
                  </a:extLst>
                </p:cNvPr>
                <p:cNvSpPr/>
                <p:nvPr/>
              </p:nvSpPr>
              <p:spPr>
                <a:xfrm>
                  <a:off x="394383" y="6922787"/>
                  <a:ext cx="6733498" cy="1691649"/>
                </a:xfrm>
                <a:prstGeom prst="round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Rectangle 18">
                  <a:extLst>
                    <a:ext uri="{FF2B5EF4-FFF2-40B4-BE49-F238E27FC236}">
                      <a16:creationId xmlns:a16="http://schemas.microsoft.com/office/drawing/2014/main" id="{854BB6BB-4CA5-1D48-9266-5EBE84C4009D}"/>
                    </a:ext>
                  </a:extLst>
                </p:cNvPr>
                <p:cNvSpPr/>
                <p:nvPr/>
              </p:nvSpPr>
              <p:spPr>
                <a:xfrm>
                  <a:off x="603836" y="7008707"/>
                  <a:ext cx="6566191" cy="261610"/>
                </a:xfrm>
                <a:prstGeom prst="rect">
                  <a:avLst/>
                </a:prstGeom>
              </p:spPr>
              <p:txBody>
                <a:bodyPr wrap="square">
                  <a:spAutoFit/>
                </a:bodyPr>
                <a:lstStyle/>
                <a:p>
                  <a:pPr fontAlgn="base"/>
                  <a:endParaRPr lang="en-US" sz="1100" dirty="0"/>
                </a:p>
              </p:txBody>
            </p:sp>
          </p:grpSp>
          <p:pic>
            <p:nvPicPr>
              <p:cNvPr id="10" name="Picture 9">
                <a:extLst>
                  <a:ext uri="{FF2B5EF4-FFF2-40B4-BE49-F238E27FC236}">
                    <a16:creationId xmlns:a16="http://schemas.microsoft.com/office/drawing/2014/main" id="{21A8B7C0-BD32-E94C-AF45-C53A5292CA50}"/>
                  </a:ext>
                </a:extLst>
              </p:cNvPr>
              <p:cNvPicPr>
                <a:picLocks noChangeAspect="1"/>
              </p:cNvPicPr>
              <p:nvPr/>
            </p:nvPicPr>
            <p:blipFill>
              <a:blip r:embed="rId2"/>
              <a:stretch>
                <a:fillRect/>
              </a:stretch>
            </p:blipFill>
            <p:spPr>
              <a:xfrm>
                <a:off x="5635391" y="703907"/>
                <a:ext cx="1408457" cy="349297"/>
              </a:xfrm>
              <a:prstGeom prst="rect">
                <a:avLst/>
              </a:prstGeom>
            </p:spPr>
          </p:pic>
          <p:pic>
            <p:nvPicPr>
              <p:cNvPr id="11" name="Picture 10">
                <a:extLst>
                  <a:ext uri="{FF2B5EF4-FFF2-40B4-BE49-F238E27FC236}">
                    <a16:creationId xmlns:a16="http://schemas.microsoft.com/office/drawing/2014/main" id="{FC438B79-6194-6F40-898A-892AE26EBC45}"/>
                  </a:ext>
                </a:extLst>
              </p:cNvPr>
              <p:cNvPicPr>
                <a:picLocks noChangeAspect="1"/>
              </p:cNvPicPr>
              <p:nvPr/>
            </p:nvPicPr>
            <p:blipFill>
              <a:blip r:embed="rId3"/>
              <a:stretch>
                <a:fillRect/>
              </a:stretch>
            </p:blipFill>
            <p:spPr>
              <a:xfrm>
                <a:off x="470582" y="651532"/>
                <a:ext cx="4962848" cy="471062"/>
              </a:xfrm>
              <a:prstGeom prst="rect">
                <a:avLst/>
              </a:prstGeom>
            </p:spPr>
          </p:pic>
          <p:pic>
            <p:nvPicPr>
              <p:cNvPr id="13" name="Picture 12">
                <a:extLst>
                  <a:ext uri="{FF2B5EF4-FFF2-40B4-BE49-F238E27FC236}">
                    <a16:creationId xmlns:a16="http://schemas.microsoft.com/office/drawing/2014/main" id="{D9C782D3-6FFB-F145-B2CB-8B002A510A3B}"/>
                  </a:ext>
                </a:extLst>
              </p:cNvPr>
              <p:cNvPicPr>
                <a:picLocks noChangeAspect="1"/>
              </p:cNvPicPr>
              <p:nvPr/>
            </p:nvPicPr>
            <p:blipFill>
              <a:blip r:embed="rId4"/>
              <a:stretch>
                <a:fillRect/>
              </a:stretch>
            </p:blipFill>
            <p:spPr>
              <a:xfrm>
                <a:off x="447991" y="8445013"/>
                <a:ext cx="3245467" cy="1202427"/>
              </a:xfrm>
              <a:prstGeom prst="rect">
                <a:avLst/>
              </a:prstGeom>
            </p:spPr>
          </p:pic>
          <p:sp>
            <p:nvSpPr>
              <p:cNvPr id="17" name="Rectangle 16">
                <a:extLst>
                  <a:ext uri="{FF2B5EF4-FFF2-40B4-BE49-F238E27FC236}">
                    <a16:creationId xmlns:a16="http://schemas.microsoft.com/office/drawing/2014/main" id="{99654ED8-A3F3-A847-8C37-5A6DA6587A47}"/>
                  </a:ext>
                </a:extLst>
              </p:cNvPr>
              <p:cNvSpPr/>
              <p:nvPr/>
            </p:nvSpPr>
            <p:spPr>
              <a:xfrm>
                <a:off x="2659192" y="8521880"/>
                <a:ext cx="1241045" cy="276999"/>
              </a:xfrm>
              <a:prstGeom prst="rect">
                <a:avLst/>
              </a:prstGeom>
            </p:spPr>
            <p:txBody>
              <a:bodyPr wrap="none">
                <a:spAutoFit/>
              </a:bodyPr>
              <a:lstStyle/>
              <a:p>
                <a:r>
                  <a:rPr lang="en-US" sz="1200" dirty="0">
                    <a:latin typeface="Helvetica" pitchFamily="2" charset="0"/>
                  </a:rPr>
                  <a:t>6sec.org/popup</a:t>
                </a:r>
              </a:p>
            </p:txBody>
          </p:sp>
        </p:grpSp>
      </p:grpSp>
      <p:pic>
        <p:nvPicPr>
          <p:cNvPr id="4" name="Picture 3">
            <a:extLst>
              <a:ext uri="{FF2B5EF4-FFF2-40B4-BE49-F238E27FC236}">
                <a16:creationId xmlns:a16="http://schemas.microsoft.com/office/drawing/2014/main" id="{5F7A4E3C-B089-2347-AE5E-587023665A0B}"/>
              </a:ext>
            </a:extLst>
          </p:cNvPr>
          <p:cNvPicPr>
            <a:picLocks noChangeAspect="1"/>
          </p:cNvPicPr>
          <p:nvPr/>
        </p:nvPicPr>
        <p:blipFill>
          <a:blip r:embed="rId5"/>
          <a:stretch>
            <a:fillRect/>
          </a:stretch>
        </p:blipFill>
        <p:spPr>
          <a:xfrm>
            <a:off x="4197312" y="8713166"/>
            <a:ext cx="2961653" cy="1606932"/>
          </a:xfrm>
          <a:prstGeom prst="rect">
            <a:avLst/>
          </a:prstGeom>
        </p:spPr>
      </p:pic>
      <p:sp>
        <p:nvSpPr>
          <p:cNvPr id="43" name="TextBox 42">
            <a:extLst>
              <a:ext uri="{FF2B5EF4-FFF2-40B4-BE49-F238E27FC236}">
                <a16:creationId xmlns:a16="http://schemas.microsoft.com/office/drawing/2014/main" id="{C42F8099-FCB4-2B45-A111-9567C213B229}"/>
              </a:ext>
            </a:extLst>
          </p:cNvPr>
          <p:cNvSpPr txBox="1"/>
          <p:nvPr/>
        </p:nvSpPr>
        <p:spPr>
          <a:xfrm>
            <a:off x="487182" y="4308324"/>
            <a:ext cx="6924500" cy="1015663"/>
          </a:xfrm>
          <a:prstGeom prst="rect">
            <a:avLst/>
          </a:prstGeom>
          <a:noFill/>
        </p:spPr>
        <p:txBody>
          <a:bodyPr wrap="square" rtlCol="0">
            <a:spAutoFit/>
          </a:bodyPr>
          <a:lstStyle/>
          <a:p>
            <a:pPr algn="l" fontAlgn="base">
              <a:buFont typeface="+mj-lt"/>
              <a:buAutoNum type="arabicPeriod"/>
            </a:pPr>
            <a:r>
              <a:rPr lang="es-ES" sz="1000" b="0" i="0" dirty="0">
                <a:solidFill>
                  <a:srgbClr val="666666"/>
                </a:solidFill>
                <a:effectLst/>
                <a:latin typeface="Nunito"/>
              </a:rPr>
              <a:t>Piensa en la Tierra y en lo que está sucediendo a nivel local y mundial en términos de cambio climático. ¿Cuáles son algunos de tus sentimientos?</a:t>
            </a:r>
          </a:p>
          <a:p>
            <a:pPr algn="l" fontAlgn="base">
              <a:buFont typeface="+mj-lt"/>
              <a:buAutoNum type="arabicPeriod"/>
            </a:pPr>
            <a:r>
              <a:rPr lang="es-ES" sz="1000" b="0" i="0" dirty="0">
                <a:solidFill>
                  <a:srgbClr val="666666"/>
                </a:solidFill>
                <a:effectLst/>
                <a:latin typeface="Nunito"/>
              </a:rPr>
              <a:t>Escribe un sentimiento a la vez, luego publica cada uno en el gráfico +.</a:t>
            </a:r>
          </a:p>
          <a:p>
            <a:pPr algn="l" fontAlgn="base">
              <a:buFont typeface="+mj-lt"/>
              <a:buAutoNum type="arabicPeriod"/>
            </a:pPr>
            <a:r>
              <a:rPr lang="es-ES" sz="1000" b="0" i="0" dirty="0">
                <a:solidFill>
                  <a:srgbClr val="666666"/>
                </a:solidFill>
                <a:effectLst/>
                <a:latin typeface="Nunito"/>
              </a:rPr>
              <a:t> Por ejemplo, si escribes “Agradecido”, probablemente vaya a la derecha (hacia AGRADABLE) y, si lo sientes con un nivel leve de intensidad, tal vez esté en el cuadrante inferior derecho.</a:t>
            </a:r>
          </a:p>
          <a:p>
            <a:pPr algn="l" fontAlgn="base">
              <a:buFont typeface="+mj-lt"/>
              <a:buAutoNum type="arabicPeriod"/>
            </a:pPr>
            <a:r>
              <a:rPr lang="es-ES" sz="1000" b="0" i="0" dirty="0">
                <a:solidFill>
                  <a:srgbClr val="666666"/>
                </a:solidFill>
                <a:effectLst/>
                <a:latin typeface="Nunito"/>
              </a:rPr>
              <a:t>Después de haber escrito de 3 a 5 sentimientos diferentes, observa  en la tabla los sentimientos propios y de los demás.</a:t>
            </a:r>
          </a:p>
        </p:txBody>
      </p:sp>
      <p:sp>
        <p:nvSpPr>
          <p:cNvPr id="44" name="TextBox 43">
            <a:extLst>
              <a:ext uri="{FF2B5EF4-FFF2-40B4-BE49-F238E27FC236}">
                <a16:creationId xmlns:a16="http://schemas.microsoft.com/office/drawing/2014/main" id="{FA744687-33E7-5E44-96DA-58DA1258DE73}"/>
              </a:ext>
            </a:extLst>
          </p:cNvPr>
          <p:cNvSpPr txBox="1"/>
          <p:nvPr/>
        </p:nvSpPr>
        <p:spPr>
          <a:xfrm>
            <a:off x="478942" y="7081951"/>
            <a:ext cx="6491118" cy="1477328"/>
          </a:xfrm>
          <a:prstGeom prst="rect">
            <a:avLst/>
          </a:prstGeom>
          <a:noFill/>
        </p:spPr>
        <p:txBody>
          <a:bodyPr wrap="square" rtlCol="0">
            <a:spAutoFit/>
          </a:bodyPr>
          <a:lstStyle/>
          <a:p>
            <a:pPr algn="l" fontAlgn="base"/>
            <a:r>
              <a:rPr lang="es-ES" sz="1000" b="0" i="0" dirty="0">
                <a:solidFill>
                  <a:srgbClr val="666666"/>
                </a:solidFill>
                <a:effectLst/>
                <a:latin typeface="Nunito"/>
              </a:rPr>
              <a:t>Al trabajar en línea, cualquiera de las preguntas de discusión se puede hacer en pequeños grupos de trabajo.</a:t>
            </a:r>
          </a:p>
          <a:p>
            <a:pPr algn="l" fontAlgn="base"/>
            <a:r>
              <a:rPr lang="es-ES" sz="1000" b="0" i="0" dirty="0">
                <a:solidFill>
                  <a:srgbClr val="666666"/>
                </a:solidFill>
                <a:effectLst/>
                <a:latin typeface="Nunito"/>
              </a:rPr>
              <a:t>Esta actividad se puede utilizar para procesar alguna otra experiencia (como después de una película, un discurso, leer un libro, hacer una simulación, etc.) como una forma de explorar la gama de emociones.</a:t>
            </a:r>
          </a:p>
          <a:p>
            <a:pPr algn="l" fontAlgn="base"/>
            <a:r>
              <a:rPr lang="es-ES" sz="1000" b="0" i="0" dirty="0">
                <a:solidFill>
                  <a:srgbClr val="666666"/>
                </a:solidFill>
                <a:effectLst/>
                <a:latin typeface="Nunito"/>
              </a:rPr>
              <a:t>Este gráfico también se puede utilizar para rastrear sentimientos a lo largo del tiempo; en </a:t>
            </a:r>
            <a:r>
              <a:rPr lang="es-ES" sz="1000" b="0" i="0" dirty="0" err="1">
                <a:solidFill>
                  <a:srgbClr val="666666"/>
                </a:solidFill>
                <a:effectLst/>
                <a:latin typeface="Nunito"/>
              </a:rPr>
              <a:t>Six</a:t>
            </a:r>
            <a:r>
              <a:rPr lang="es-ES" sz="1000" b="0" i="0" dirty="0">
                <a:solidFill>
                  <a:srgbClr val="666666"/>
                </a:solidFill>
                <a:effectLst/>
                <a:latin typeface="Nunito"/>
              </a:rPr>
              <a:t> </a:t>
            </a:r>
            <a:r>
              <a:rPr lang="es-ES" sz="1000" b="0" i="0" dirty="0" err="1">
                <a:solidFill>
                  <a:srgbClr val="666666"/>
                </a:solidFill>
                <a:effectLst/>
                <a:latin typeface="Nunito"/>
              </a:rPr>
              <a:t>Seconds</a:t>
            </a:r>
            <a:r>
              <a:rPr lang="es-ES" sz="1000" b="0" i="0" dirty="0">
                <a:solidFill>
                  <a:srgbClr val="666666"/>
                </a:solidFill>
                <a:effectLst/>
                <a:latin typeface="Nunito"/>
              </a:rPr>
              <a:t> lo llamamos Registro de Sentimientos y, a menudo, lo usamos para que las personas o grupos nombren y comprendan los sentimientos.</a:t>
            </a:r>
          </a:p>
          <a:p>
            <a:pPr algn="l" fontAlgn="base"/>
            <a:r>
              <a:rPr lang="es-ES" sz="1000" b="0" i="0" dirty="0">
                <a:solidFill>
                  <a:srgbClr val="666666"/>
                </a:solidFill>
                <a:effectLst/>
                <a:latin typeface="Nunito"/>
              </a:rPr>
              <a:t>Consejo: Los sentimientos de la izquierda pueden motivar a las personas a enfrentar y trabajar en los problemas, por lo que son valiosos. Para obtener más información sobre la idea de que no hay sentimientos negativos, consulta 6sec.org/a/</a:t>
            </a:r>
            <a:r>
              <a:rPr lang="es-ES" sz="1000" b="0" i="0" dirty="0" err="1">
                <a:solidFill>
                  <a:srgbClr val="666666"/>
                </a:solidFill>
                <a:effectLst/>
                <a:latin typeface="Nunito"/>
              </a:rPr>
              <a:t>integrated</a:t>
            </a:r>
            <a:r>
              <a:rPr lang="es-ES" sz="1000" b="0" i="0" dirty="0">
                <a:solidFill>
                  <a:srgbClr val="666666"/>
                </a:solidFill>
                <a:effectLst/>
                <a:latin typeface="Nunito"/>
              </a:rPr>
              <a:t> .</a:t>
            </a:r>
          </a:p>
        </p:txBody>
      </p:sp>
      <p:sp>
        <p:nvSpPr>
          <p:cNvPr id="45" name="Rectangle 44">
            <a:extLst>
              <a:ext uri="{FF2B5EF4-FFF2-40B4-BE49-F238E27FC236}">
                <a16:creationId xmlns:a16="http://schemas.microsoft.com/office/drawing/2014/main" id="{52E8AF84-B1C8-3349-BE53-D38C67475443}"/>
              </a:ext>
            </a:extLst>
          </p:cNvPr>
          <p:cNvSpPr/>
          <p:nvPr/>
        </p:nvSpPr>
        <p:spPr>
          <a:xfrm>
            <a:off x="511467" y="1880098"/>
            <a:ext cx="881923" cy="430887"/>
          </a:xfrm>
          <a:prstGeom prst="rect">
            <a:avLst/>
          </a:prstGeom>
        </p:spPr>
        <p:txBody>
          <a:bodyPr wrap="square">
            <a:spAutoFit/>
          </a:bodyPr>
          <a:lstStyle/>
          <a:p>
            <a:r>
              <a:rPr lang="es-ES" sz="1100" b="1" dirty="0">
                <a:solidFill>
                  <a:srgbClr val="333333"/>
                </a:solidFill>
                <a:effectLst/>
                <a:latin typeface="Nunito"/>
                <a:ea typeface="Nunito"/>
                <a:cs typeface="Nunito"/>
              </a:rPr>
              <a:t>Objetivo:</a:t>
            </a:r>
            <a:endParaRPr lang="en-US" sz="1100" b="1" dirty="0">
              <a:solidFill>
                <a:srgbClr val="434343"/>
              </a:solidFill>
              <a:effectLst/>
              <a:latin typeface="Nunito"/>
              <a:ea typeface="Nunito"/>
              <a:cs typeface="Nunito"/>
            </a:endParaRPr>
          </a:p>
          <a:p>
            <a:r>
              <a:rPr lang="en-US" sz="1100" b="1" dirty="0"/>
              <a:t>: </a:t>
            </a:r>
          </a:p>
        </p:txBody>
      </p:sp>
      <p:sp>
        <p:nvSpPr>
          <p:cNvPr id="46" name="Rectangle 45">
            <a:extLst>
              <a:ext uri="{FF2B5EF4-FFF2-40B4-BE49-F238E27FC236}">
                <a16:creationId xmlns:a16="http://schemas.microsoft.com/office/drawing/2014/main" id="{C6DCB064-20C2-2540-9D2F-15BDFECA4A70}"/>
              </a:ext>
            </a:extLst>
          </p:cNvPr>
          <p:cNvSpPr/>
          <p:nvPr/>
        </p:nvSpPr>
        <p:spPr>
          <a:xfrm>
            <a:off x="519002" y="2918927"/>
            <a:ext cx="542136" cy="261610"/>
          </a:xfrm>
          <a:prstGeom prst="rect">
            <a:avLst/>
          </a:prstGeom>
        </p:spPr>
        <p:txBody>
          <a:bodyPr wrap="none">
            <a:spAutoFit/>
          </a:bodyPr>
          <a:lstStyle/>
          <a:p>
            <a:r>
              <a:rPr lang="en-US" sz="1100" b="1" dirty="0"/>
              <a:t>Intro: </a:t>
            </a:r>
          </a:p>
        </p:txBody>
      </p:sp>
      <p:sp>
        <p:nvSpPr>
          <p:cNvPr id="47" name="Rectangle 46">
            <a:extLst>
              <a:ext uri="{FF2B5EF4-FFF2-40B4-BE49-F238E27FC236}">
                <a16:creationId xmlns:a16="http://schemas.microsoft.com/office/drawing/2014/main" id="{AFEE6616-38D5-8940-8806-2D2B679244B0}"/>
              </a:ext>
            </a:extLst>
          </p:cNvPr>
          <p:cNvSpPr/>
          <p:nvPr/>
        </p:nvSpPr>
        <p:spPr>
          <a:xfrm>
            <a:off x="4909546" y="2579761"/>
            <a:ext cx="875547" cy="600164"/>
          </a:xfrm>
          <a:prstGeom prst="rect">
            <a:avLst/>
          </a:prstGeom>
        </p:spPr>
        <p:txBody>
          <a:bodyPr wrap="square">
            <a:spAutoFit/>
          </a:bodyPr>
          <a:lstStyle/>
          <a:p>
            <a:pPr algn="l" fontAlgn="base"/>
            <a:r>
              <a:rPr lang="en-US" sz="1100" b="1" i="0" u="none" strike="noStrike" dirty="0" err="1">
                <a:solidFill>
                  <a:srgbClr val="333333"/>
                </a:solidFill>
                <a:effectLst/>
                <a:latin typeface="Nunito"/>
              </a:rPr>
              <a:t>Materiales</a:t>
            </a:r>
            <a:endParaRPr lang="en-US" sz="1100" b="1" i="0" u="none" strike="noStrike" dirty="0">
              <a:solidFill>
                <a:srgbClr val="333333"/>
              </a:solidFill>
              <a:effectLst/>
              <a:latin typeface="Nunito"/>
            </a:endParaRPr>
          </a:p>
          <a:p>
            <a:br>
              <a:rPr lang="en-US" sz="1100" b="0" i="0" dirty="0">
                <a:solidFill>
                  <a:srgbClr val="666666"/>
                </a:solidFill>
                <a:effectLst/>
                <a:latin typeface="Nunito"/>
              </a:rPr>
            </a:br>
            <a:endParaRPr lang="en-US" sz="1100" b="1" dirty="0"/>
          </a:p>
        </p:txBody>
      </p:sp>
      <p:sp>
        <p:nvSpPr>
          <p:cNvPr id="48" name="Rectangle 47">
            <a:extLst>
              <a:ext uri="{FF2B5EF4-FFF2-40B4-BE49-F238E27FC236}">
                <a16:creationId xmlns:a16="http://schemas.microsoft.com/office/drawing/2014/main" id="{C5E0786B-4D53-1549-A1F8-421568D194C5}"/>
              </a:ext>
            </a:extLst>
          </p:cNvPr>
          <p:cNvSpPr/>
          <p:nvPr/>
        </p:nvSpPr>
        <p:spPr>
          <a:xfrm>
            <a:off x="596385" y="4071543"/>
            <a:ext cx="958917" cy="261610"/>
          </a:xfrm>
          <a:prstGeom prst="rect">
            <a:avLst/>
          </a:prstGeom>
        </p:spPr>
        <p:txBody>
          <a:bodyPr wrap="none">
            <a:spAutoFit/>
          </a:bodyPr>
          <a:lstStyle/>
          <a:p>
            <a:pPr algn="l" fontAlgn="base"/>
            <a:r>
              <a:rPr lang="en-US" sz="1100" b="1" i="0" u="none" strike="noStrike" dirty="0" err="1">
                <a:solidFill>
                  <a:srgbClr val="333333"/>
                </a:solidFill>
                <a:effectLst/>
                <a:latin typeface="Nunito"/>
              </a:rPr>
              <a:t>Instrucciones</a:t>
            </a:r>
            <a:endParaRPr lang="en-US" sz="1100" b="1" i="0" u="none" strike="noStrike" dirty="0">
              <a:solidFill>
                <a:srgbClr val="333333"/>
              </a:solidFill>
              <a:effectLst/>
              <a:latin typeface="Nunito"/>
            </a:endParaRPr>
          </a:p>
        </p:txBody>
      </p:sp>
      <p:sp>
        <p:nvSpPr>
          <p:cNvPr id="49" name="Rectangle 48">
            <a:extLst>
              <a:ext uri="{FF2B5EF4-FFF2-40B4-BE49-F238E27FC236}">
                <a16:creationId xmlns:a16="http://schemas.microsoft.com/office/drawing/2014/main" id="{E2A6F1E7-EA00-3A4C-BAE7-BDB878C6BFB3}"/>
              </a:ext>
            </a:extLst>
          </p:cNvPr>
          <p:cNvSpPr/>
          <p:nvPr/>
        </p:nvSpPr>
        <p:spPr>
          <a:xfrm>
            <a:off x="458173" y="6904729"/>
            <a:ext cx="811441" cy="600164"/>
          </a:xfrm>
          <a:prstGeom prst="rect">
            <a:avLst/>
          </a:prstGeom>
        </p:spPr>
        <p:txBody>
          <a:bodyPr wrap="none">
            <a:spAutoFit/>
          </a:bodyPr>
          <a:lstStyle/>
          <a:p>
            <a:pPr algn="l" fontAlgn="base"/>
            <a:r>
              <a:rPr lang="en-US" sz="1100" b="1" i="0" u="none" strike="noStrike" dirty="0" err="1">
                <a:solidFill>
                  <a:srgbClr val="333333"/>
                </a:solidFill>
                <a:effectLst/>
                <a:latin typeface="Nunito"/>
              </a:rPr>
              <a:t>Extensións</a:t>
            </a:r>
            <a:endParaRPr lang="en-US" sz="1100" b="1" i="0" u="none" strike="noStrike" dirty="0">
              <a:solidFill>
                <a:srgbClr val="333333"/>
              </a:solidFill>
              <a:effectLst/>
              <a:latin typeface="Nunito"/>
            </a:endParaRPr>
          </a:p>
          <a:p>
            <a:br>
              <a:rPr lang="en-US" sz="1100" b="0" i="0" dirty="0">
                <a:solidFill>
                  <a:srgbClr val="666666"/>
                </a:solidFill>
                <a:effectLst/>
                <a:latin typeface="Nunito"/>
              </a:rPr>
            </a:br>
            <a:endParaRPr lang="en-US" sz="1100" b="1" dirty="0"/>
          </a:p>
        </p:txBody>
      </p:sp>
      <p:sp>
        <p:nvSpPr>
          <p:cNvPr id="50" name="Rectangle 49">
            <a:extLst>
              <a:ext uri="{FF2B5EF4-FFF2-40B4-BE49-F238E27FC236}">
                <a16:creationId xmlns:a16="http://schemas.microsoft.com/office/drawing/2014/main" id="{0A2E0629-9E94-0443-80FC-463EC62703C7}"/>
              </a:ext>
            </a:extLst>
          </p:cNvPr>
          <p:cNvSpPr/>
          <p:nvPr/>
        </p:nvSpPr>
        <p:spPr>
          <a:xfrm>
            <a:off x="448720" y="1564270"/>
            <a:ext cx="484428" cy="261610"/>
          </a:xfrm>
          <a:prstGeom prst="rect">
            <a:avLst/>
          </a:prstGeom>
        </p:spPr>
        <p:txBody>
          <a:bodyPr wrap="none">
            <a:spAutoFit/>
          </a:bodyPr>
          <a:lstStyle/>
          <a:p>
            <a:r>
              <a:rPr lang="en-US" sz="1100" b="1" dirty="0"/>
              <a:t>Title:</a:t>
            </a:r>
          </a:p>
        </p:txBody>
      </p:sp>
      <p:sp>
        <p:nvSpPr>
          <p:cNvPr id="51" name="TextBox 50">
            <a:extLst>
              <a:ext uri="{FF2B5EF4-FFF2-40B4-BE49-F238E27FC236}">
                <a16:creationId xmlns:a16="http://schemas.microsoft.com/office/drawing/2014/main" id="{1F91B545-D207-AA48-B337-B1A6F38BA23E}"/>
              </a:ext>
            </a:extLst>
          </p:cNvPr>
          <p:cNvSpPr txBox="1"/>
          <p:nvPr/>
        </p:nvSpPr>
        <p:spPr>
          <a:xfrm>
            <a:off x="793144" y="1382770"/>
            <a:ext cx="3893975" cy="1077218"/>
          </a:xfrm>
          <a:prstGeom prst="rect">
            <a:avLst/>
          </a:prstGeom>
          <a:noFill/>
        </p:spPr>
        <p:txBody>
          <a:bodyPr wrap="square" rtlCol="0">
            <a:spAutoFit/>
          </a:bodyPr>
          <a:lstStyle/>
          <a:p>
            <a:pPr algn="l" fontAlgn="base"/>
            <a:r>
              <a:rPr lang="es-ES" sz="1600" b="1" i="0" u="none" strike="noStrike" dirty="0">
                <a:effectLst/>
                <a:latin typeface="Nunito"/>
              </a:rPr>
              <a:t>Mapa de Emociones sobre el Cambio Climático</a:t>
            </a:r>
          </a:p>
          <a:p>
            <a:br>
              <a:rPr lang="es-ES" sz="1600" b="0" i="0" dirty="0">
                <a:effectLst/>
                <a:latin typeface="Nunito"/>
              </a:rPr>
            </a:br>
            <a:endParaRPr lang="en-US" sz="1600" b="1" kern="0" dirty="0">
              <a:effectLst/>
              <a:latin typeface="Arial" panose="020B0604020202020204" pitchFamily="34" charset="0"/>
              <a:ea typeface="Arial" panose="020B0604020202020204" pitchFamily="34" charset="0"/>
            </a:endParaRPr>
          </a:p>
        </p:txBody>
      </p:sp>
      <p:pic>
        <p:nvPicPr>
          <p:cNvPr id="37" name="Picture 36" descr="https://www.6seconds.org/wp-content/uploads/2016/02/logo_network-500.png"/>
          <p:cNvPicPr/>
          <p:nvPr/>
        </p:nvPicPr>
        <p:blipFill>
          <a:blip r:embed="rId6"/>
          <a:srcRect/>
          <a:stretch>
            <a:fillRect/>
          </a:stretch>
        </p:blipFill>
        <p:spPr bwMode="auto">
          <a:xfrm>
            <a:off x="4894557" y="1867510"/>
            <a:ext cx="2075503" cy="581980"/>
          </a:xfrm>
          <a:prstGeom prst="rect">
            <a:avLst/>
          </a:prstGeom>
          <a:noFill/>
          <a:ln w="9525">
            <a:noFill/>
            <a:miter lim="800000"/>
            <a:headEnd/>
            <a:tailEnd/>
          </a:ln>
        </p:spPr>
      </p:pic>
      <p:sp>
        <p:nvSpPr>
          <p:cNvPr id="52" name="TextBox 51">
            <a:extLst>
              <a:ext uri="{FF2B5EF4-FFF2-40B4-BE49-F238E27FC236}">
                <a16:creationId xmlns:a16="http://schemas.microsoft.com/office/drawing/2014/main" id="{112575F1-C0F1-1B45-A8B0-6A5ECAC78C45}"/>
              </a:ext>
            </a:extLst>
          </p:cNvPr>
          <p:cNvSpPr txBox="1"/>
          <p:nvPr/>
        </p:nvSpPr>
        <p:spPr>
          <a:xfrm>
            <a:off x="543075" y="2066210"/>
            <a:ext cx="4289434" cy="1015663"/>
          </a:xfrm>
          <a:prstGeom prst="rect">
            <a:avLst/>
          </a:prstGeom>
          <a:noFill/>
        </p:spPr>
        <p:txBody>
          <a:bodyPr wrap="square" rtlCol="0">
            <a:spAutoFit/>
          </a:bodyPr>
          <a:lstStyle/>
          <a:p>
            <a:pPr algn="l" fontAlgn="base"/>
            <a:r>
              <a:rPr lang="es-ES" sz="1000" b="0" i="0" dirty="0">
                <a:solidFill>
                  <a:srgbClr val="666666"/>
                </a:solidFill>
                <a:effectLst/>
                <a:latin typeface="Nunito"/>
              </a:rPr>
              <a:t>Una de las claves del bienestar emocional es poder nombrar y comunicar los sentimientos. Este mapa ofrece una forma sencilla para que personas de todas las edades compartan sus propios sentimientos y vean los sentimientos de los demás.</a:t>
            </a:r>
          </a:p>
          <a:p>
            <a:br>
              <a:rPr lang="es-ES" sz="1000" b="0" i="0" dirty="0">
                <a:solidFill>
                  <a:srgbClr val="666666"/>
                </a:solidFill>
                <a:effectLst/>
                <a:latin typeface="Nunito"/>
              </a:rPr>
            </a:br>
            <a:endParaRPr lang="en-US" sz="1000" dirty="0"/>
          </a:p>
        </p:txBody>
      </p:sp>
      <p:sp>
        <p:nvSpPr>
          <p:cNvPr id="53" name="TextBox 52">
            <a:extLst>
              <a:ext uri="{FF2B5EF4-FFF2-40B4-BE49-F238E27FC236}">
                <a16:creationId xmlns:a16="http://schemas.microsoft.com/office/drawing/2014/main" id="{25E95C1D-F8A8-184A-A87B-EF64DCEAB3CF}"/>
              </a:ext>
            </a:extLst>
          </p:cNvPr>
          <p:cNvSpPr txBox="1"/>
          <p:nvPr/>
        </p:nvSpPr>
        <p:spPr>
          <a:xfrm>
            <a:off x="535096" y="3078931"/>
            <a:ext cx="4103170" cy="784830"/>
          </a:xfrm>
          <a:prstGeom prst="rect">
            <a:avLst/>
          </a:prstGeom>
          <a:noFill/>
        </p:spPr>
        <p:txBody>
          <a:bodyPr wrap="square" rtlCol="0">
            <a:spAutoFit/>
          </a:bodyPr>
          <a:lstStyle/>
          <a:p>
            <a:pPr algn="l" fontAlgn="base"/>
            <a:r>
              <a:rPr lang="es-ES" sz="900" b="0" i="1" dirty="0">
                <a:solidFill>
                  <a:srgbClr val="6B6B6B"/>
                </a:solidFill>
                <a:effectLst/>
                <a:latin typeface="Nunito"/>
              </a:rPr>
              <a:t>¿Cuáles son algunos de los sentimientos que la gente tiene sobre el medio ambiente y el cambio climático? Este mapa abre una conversación sobre las emociones climáticas.</a:t>
            </a:r>
          </a:p>
          <a:p>
            <a:br>
              <a:rPr lang="es-ES" sz="900" dirty="0"/>
            </a:br>
            <a:endParaRPr lang="en-US" sz="900" b="1" dirty="0">
              <a:effectLst/>
            </a:endParaRPr>
          </a:p>
        </p:txBody>
      </p:sp>
      <p:sp>
        <p:nvSpPr>
          <p:cNvPr id="54" name="TextBox 53">
            <a:extLst>
              <a:ext uri="{FF2B5EF4-FFF2-40B4-BE49-F238E27FC236}">
                <a16:creationId xmlns:a16="http://schemas.microsoft.com/office/drawing/2014/main" id="{BC9E48B2-22B6-5D4A-8650-230AED8EAC0C}"/>
              </a:ext>
            </a:extLst>
          </p:cNvPr>
          <p:cNvSpPr txBox="1"/>
          <p:nvPr/>
        </p:nvSpPr>
        <p:spPr>
          <a:xfrm>
            <a:off x="4840488" y="2617079"/>
            <a:ext cx="2582162" cy="1477328"/>
          </a:xfrm>
          <a:prstGeom prst="rect">
            <a:avLst/>
          </a:prstGeom>
          <a:noFill/>
        </p:spPr>
        <p:txBody>
          <a:bodyPr wrap="square" rtlCol="0" anchor="ctr">
            <a:spAutoFit/>
          </a:bodyPr>
          <a:lstStyle/>
          <a:p>
            <a:pPr algn="l" fontAlgn="base">
              <a:buFont typeface="Arial" panose="020B0604020202020204" pitchFamily="34" charset="0"/>
              <a:buChar char="•"/>
            </a:pPr>
            <a:r>
              <a:rPr lang="es-ES" sz="1000" b="0" i="0" dirty="0">
                <a:solidFill>
                  <a:srgbClr val="666666"/>
                </a:solidFill>
                <a:effectLst/>
                <a:latin typeface="Nunito"/>
              </a:rPr>
              <a:t>Online:</a:t>
            </a:r>
          </a:p>
          <a:p>
            <a:pPr marL="742950" lvl="1" indent="-285750" algn="l" fontAlgn="base">
              <a:buFont typeface="Arial" panose="020B0604020202020204" pitchFamily="34" charset="0"/>
              <a:buChar char="•"/>
            </a:pPr>
            <a:r>
              <a:rPr lang="es-ES" sz="1000" b="0" i="0" dirty="0">
                <a:solidFill>
                  <a:srgbClr val="666666"/>
                </a:solidFill>
                <a:effectLst/>
                <a:latin typeface="Nunito"/>
              </a:rPr>
              <a:t>Haz el gráfico + en una pizarra blanca (como </a:t>
            </a:r>
            <a:r>
              <a:rPr lang="es-ES" sz="1000" b="0" i="0" dirty="0" err="1">
                <a:solidFill>
                  <a:srgbClr val="666666"/>
                </a:solidFill>
                <a:effectLst/>
                <a:latin typeface="Nunito"/>
              </a:rPr>
              <a:t>Jamboard</a:t>
            </a:r>
            <a:r>
              <a:rPr lang="es-ES" sz="1000" b="0" i="0" dirty="0">
                <a:solidFill>
                  <a:srgbClr val="666666"/>
                </a:solidFill>
                <a:effectLst/>
                <a:latin typeface="Nunito"/>
              </a:rPr>
              <a:t>) o un documento en línea donde la gente pueda escribir.  </a:t>
            </a:r>
          </a:p>
          <a:p>
            <a:pPr algn="l" fontAlgn="base">
              <a:buFont typeface="Arial" panose="020B0604020202020204" pitchFamily="34" charset="0"/>
              <a:buChar char="•"/>
            </a:pPr>
            <a:r>
              <a:rPr lang="es-ES" sz="1000" b="0" i="0" dirty="0">
                <a:solidFill>
                  <a:srgbClr val="666666"/>
                </a:solidFill>
                <a:effectLst/>
                <a:latin typeface="Nunito"/>
              </a:rPr>
              <a:t>Coloca algunas de tus propias palabras de ejemplo en el gráfico</a:t>
            </a:r>
          </a:p>
          <a:p>
            <a:pPr algn="l" fontAlgn="base">
              <a:buFont typeface="Arial" panose="020B0604020202020204" pitchFamily="34" charset="0"/>
              <a:buChar char="•"/>
            </a:pPr>
            <a:r>
              <a:rPr lang="es-ES" sz="1000" b="0" i="0" dirty="0">
                <a:solidFill>
                  <a:srgbClr val="666666"/>
                </a:solidFill>
                <a:effectLst/>
                <a:latin typeface="Nunito"/>
              </a:rPr>
              <a:t>Hoja de Instrucciones (opcional) </a:t>
            </a:r>
            <a:r>
              <a:rPr lang="es-ES" sz="1000" b="0" i="0" dirty="0" err="1">
                <a:solidFill>
                  <a:srgbClr val="666666"/>
                </a:solidFill>
                <a:effectLst/>
                <a:latin typeface="Nunito"/>
              </a:rPr>
              <a:t>click</a:t>
            </a:r>
            <a:r>
              <a:rPr lang="es-ES" sz="1000" b="0" i="0" dirty="0">
                <a:solidFill>
                  <a:srgbClr val="666666"/>
                </a:solidFill>
                <a:effectLst/>
                <a:latin typeface="Nunito"/>
              </a:rPr>
              <a:t> para descargar</a:t>
            </a:r>
          </a:p>
        </p:txBody>
      </p:sp>
    </p:spTree>
    <p:extLst>
      <p:ext uri="{BB962C8B-B14F-4D97-AF65-F5344CB8AC3E}">
        <p14:creationId xmlns:p14="http://schemas.microsoft.com/office/powerpoint/2010/main" val="299510014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4406</TotalTime>
  <Words>824</Words>
  <Application>Microsoft Office PowerPoint</Application>
  <PresentationFormat>Custom</PresentationFormat>
  <Paragraphs>57</Paragraphs>
  <Slides>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vt:i4>
      </vt:variant>
    </vt:vector>
  </HeadingPairs>
  <TitlesOfParts>
    <vt:vector size="8" baseType="lpstr">
      <vt:lpstr>Arial</vt:lpstr>
      <vt:lpstr>Calibri</vt:lpstr>
      <vt:lpstr>Calibri Light</vt:lpstr>
      <vt:lpstr>Helvetica</vt:lpstr>
      <vt:lpstr>Nunito</vt:lpstr>
      <vt:lpstr>Office Theme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Joshua Freedman</dc:creator>
  <cp:lastModifiedBy>PC</cp:lastModifiedBy>
  <cp:revision>27</cp:revision>
  <cp:lastPrinted>2019-07-30T03:26:52Z</cp:lastPrinted>
  <dcterms:created xsi:type="dcterms:W3CDTF">2019-07-26T16:59:38Z</dcterms:created>
  <dcterms:modified xsi:type="dcterms:W3CDTF">2020-11-13T11:43:21Z</dcterms:modified>
</cp:coreProperties>
</file>