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/>
    <p:restoredTop sz="94599"/>
  </p:normalViewPr>
  <p:slideViewPr>
    <p:cSldViewPr snapToGrid="0" snapToObjects="1">
      <p:cViewPr varScale="1">
        <p:scale>
          <a:sx n="93" d="100"/>
          <a:sy n="93" d="100"/>
        </p:scale>
        <p:origin x="256" y="20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13B7-E6A5-D74C-BD3C-804DC06351A9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DD36-5A5A-9F4D-82C3-EA13F4023A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josh:Desktop:EmoCard game:faces-only-scared.pd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1750"/>
            <a:ext cx="9982200" cy="77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Insecure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Timid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Shy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Anxious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1500" y="5940425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Lost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19400" y="5940425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Astonished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105400" y="5940425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Startled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340600" y="5940425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Uncertain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s-only-scared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" y="19050"/>
            <a:ext cx="10007600" cy="77343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Worried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Panicky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Terrified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Petrified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" y="5940425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Frightened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19400" y="5940425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Horrified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05400" y="5940425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Terror-Stricken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s-ma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0"/>
            <a:ext cx="10055225" cy="77724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Disappointed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Peeved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Miffed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Annoyed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" y="5914769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Irritated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19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Critical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05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Angry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340600" y="5914769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Vindictive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s-ma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1" y="0"/>
            <a:ext cx="10055225" cy="77724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Boiling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Fuming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Livid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Infuriated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" y="5940425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Outraged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19400" y="5940425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Furious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05400" y="5940425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pple Casual" pitchFamily="8" charset="0"/>
                <a:ea typeface="Times New Roman" pitchFamily="8" charset="0"/>
              </a:rPr>
              <a:t>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xplosive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s-happ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5225" cy="77724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Peaceful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Content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Confident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Pleased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" y="5914769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Happy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19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Hopeful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05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Delighted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340600" y="5914769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Cheerful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s-happ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5226" cy="777240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Joyful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Thrilled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Ecstatic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Exuberant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" y="5914769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Wacky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19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Goofy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05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Hilarious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ces-only-sa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-1"/>
            <a:ext cx="10055226" cy="7772401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Insignificant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Overwhelmed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Withdrawn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Lonely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1500" y="5914769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Disturbed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819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Gloomy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05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Sad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340600" y="5914769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Discouraged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s-only-sa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10055226" cy="777240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9900" y="2705100"/>
            <a:ext cx="227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Defeated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94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Heartbroken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Miserable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40600" y="2705100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Anguished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5914769"/>
            <a:ext cx="2120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Grief-stricken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19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Devastated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5400" y="5914769"/>
            <a:ext cx="213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ple Casual" pitchFamily="8" charset="0"/>
                <a:ea typeface="Times New Roman" pitchFamily="8" charset="0"/>
              </a:rPr>
              <a:t>Distraught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Casual" pitchFamily="8" charset="0"/>
              <a:ea typeface="Times New Roman" pitchFamily="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208"/>
            <a:ext cx="6807200" cy="69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949208"/>
            <a:ext cx="3420918" cy="385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76" y="7316126"/>
            <a:ext cx="2679700" cy="301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60</Words>
  <Application>Microsoft Macintosh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Apple Casual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Six Seconds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Freedman</dc:creator>
  <cp:lastModifiedBy>Loreta Avdiu</cp:lastModifiedBy>
  <cp:revision>4</cp:revision>
  <cp:lastPrinted>2019-06-17T17:38:18Z</cp:lastPrinted>
  <dcterms:created xsi:type="dcterms:W3CDTF">2016-10-14T20:11:17Z</dcterms:created>
  <dcterms:modified xsi:type="dcterms:W3CDTF">2019-06-17T17:38:23Z</dcterms:modified>
</cp:coreProperties>
</file>