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7" roundtripDataSignature="AMtx7miRW6nK0Wz+LRUWdh4AxTCxgt/dt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9" name="Google Shape;9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4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8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8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8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1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2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2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1628283" y="4995776"/>
            <a:ext cx="40827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No es la esperanza lo que nos impulsa a la acción, es la acción lo que nos impulsa a la esperanza.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-Rebeca Solnit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 txBox="1"/>
          <p:nvPr/>
        </p:nvSpPr>
        <p:spPr>
          <a:xfrm>
            <a:off x="1652336" y="3070066"/>
            <a:ext cx="39084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Todo lo que se hace en este mundo lo hace la esperanza.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-Martin Luther King Jr.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6135950" y="3095429"/>
            <a:ext cx="40827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Encuentra la semilla en el fondo de tu corazón y produce una flor.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-Shigenori Kameoka</a:t>
            </a:r>
            <a:endParaRPr b="0" i="0" sz="1800" u="none" cap="none" strike="noStrik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6135938" y="4944975"/>
            <a:ext cx="4216500" cy="14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En pleno invierno descubrí por fin que había en mí un verano invencible.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- Albert Camus 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/>
          <p:nvPr/>
        </p:nvSpPr>
        <p:spPr>
          <a:xfrm>
            <a:off x="1390559" y="2523980"/>
            <a:ext cx="4558145" cy="2068049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/>
          <p:nvPr/>
        </p:nvSpPr>
        <p:spPr>
          <a:xfrm>
            <a:off x="5948704" y="2523980"/>
            <a:ext cx="4590959" cy="2068049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1390559" y="4586949"/>
            <a:ext cx="4558145" cy="2068049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5948704" y="4586949"/>
            <a:ext cx="4590959" cy="2068049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5967663" y="460710"/>
            <a:ext cx="3908257" cy="17543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No quiero tu esperanza. No quiero que tengas esperanzas. Quiero que entres en pánico y actúes como si la casa estuviera en llamas. </a:t>
            </a:r>
            <a:endParaRPr b="0" i="0" sz="1800" u="none" cap="none" strike="noStrik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-Greta Thunberg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5948704" y="459262"/>
            <a:ext cx="4590959" cy="2068049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1652337" y="445167"/>
            <a:ext cx="3908258" cy="23083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La esperanza definitivamente no es lo mismo que el optimismo. No es la convicción de que algo saldrá bien, sino la certeza de que algo tiene sentido, sin importar cómo resulte.</a:t>
            </a:r>
            <a:endParaRPr b="0" i="0" sz="1800" u="none" cap="none" strike="noStrik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-Vaclav Havel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5" name="Google Shape;9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07792" y="9195"/>
            <a:ext cx="9292032" cy="388576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"/>
          <p:cNvSpPr/>
          <p:nvPr/>
        </p:nvSpPr>
        <p:spPr>
          <a:xfrm>
            <a:off x="1390521" y="459412"/>
            <a:ext cx="4558200" cy="20679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"/>
          <p:cNvSpPr/>
          <p:nvPr/>
        </p:nvSpPr>
        <p:spPr>
          <a:xfrm>
            <a:off x="6114525" y="999175"/>
            <a:ext cx="42900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>
                <a:solidFill>
                  <a:srgbClr val="595959"/>
                </a:solidFill>
              </a:rPr>
              <a:t>La mente que se abre a una nueva idea nunca volverá a su tamaño original</a:t>
            </a:r>
            <a:r>
              <a:rPr b="0" i="0" lang="en-US" sz="18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-Albert Einstein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2"/>
          <p:cNvSpPr txBox="1"/>
          <p:nvPr/>
        </p:nvSpPr>
        <p:spPr>
          <a:xfrm>
            <a:off x="6541168" y="2943540"/>
            <a:ext cx="3852111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>
                <a:solidFill>
                  <a:srgbClr val="595959"/>
                </a:solidFill>
              </a:rPr>
              <a:t>Se inventan grandes actos</a:t>
            </a:r>
            <a:endParaRPr sz="1800">
              <a:solidFill>
                <a:srgbClr val="595959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>
                <a:solidFill>
                  <a:srgbClr val="595959"/>
                </a:solidFill>
              </a:rPr>
              <a:t>de pequeñas hazañas</a:t>
            </a:r>
            <a:r>
              <a:rPr b="0" i="0" lang="en-US" sz="18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-Lau Tzu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2"/>
          <p:cNvSpPr txBox="1"/>
          <p:nvPr/>
        </p:nvSpPr>
        <p:spPr>
          <a:xfrm>
            <a:off x="6535699" y="4866964"/>
            <a:ext cx="3857580" cy="14773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>
                <a:solidFill>
                  <a:srgbClr val="595959"/>
                </a:solidFill>
              </a:rPr>
              <a:t>Qué maravilloso es que nadie necesite esperar un solo momento antes de comenzar a cambiar el mundo.</a:t>
            </a:r>
            <a:r>
              <a:rPr b="0" i="0" lang="en-US" sz="18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-Anne Frank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2"/>
          <p:cNvSpPr txBox="1"/>
          <p:nvPr/>
        </p:nvSpPr>
        <p:spPr>
          <a:xfrm>
            <a:off x="1982675" y="2956975"/>
            <a:ext cx="35388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>
                <a:solidFill>
                  <a:srgbClr val="595959"/>
                </a:solidFill>
              </a:rPr>
              <a:t>El futuro depende de lo que</a:t>
            </a:r>
            <a:endParaRPr sz="1800">
              <a:solidFill>
                <a:srgbClr val="595959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>
                <a:solidFill>
                  <a:srgbClr val="595959"/>
                </a:solidFill>
              </a:rPr>
              <a:t>haces hoy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-Mahatma Gandhi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2"/>
          <p:cNvSpPr txBox="1"/>
          <p:nvPr/>
        </p:nvSpPr>
        <p:spPr>
          <a:xfrm>
            <a:off x="1576525" y="999175"/>
            <a:ext cx="41862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>
                <a:solidFill>
                  <a:srgbClr val="595959"/>
                </a:solidFill>
              </a:rPr>
              <a:t>Debemos aceptar la decepción finita, pero nunca perder la esperanza infinita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 -Martin Luther King Jr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2"/>
          <p:cNvSpPr/>
          <p:nvPr/>
        </p:nvSpPr>
        <p:spPr>
          <a:xfrm>
            <a:off x="1390559" y="459262"/>
            <a:ext cx="4558145" cy="2068049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2"/>
          <p:cNvSpPr/>
          <p:nvPr/>
        </p:nvSpPr>
        <p:spPr>
          <a:xfrm>
            <a:off x="5948704" y="459262"/>
            <a:ext cx="4590959" cy="2068049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"/>
          <p:cNvSpPr/>
          <p:nvPr/>
        </p:nvSpPr>
        <p:spPr>
          <a:xfrm>
            <a:off x="1390559" y="2523980"/>
            <a:ext cx="4558145" cy="2068049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2"/>
          <p:cNvSpPr/>
          <p:nvPr/>
        </p:nvSpPr>
        <p:spPr>
          <a:xfrm>
            <a:off x="5948704" y="2523980"/>
            <a:ext cx="4590959" cy="2068049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2"/>
          <p:cNvSpPr/>
          <p:nvPr/>
        </p:nvSpPr>
        <p:spPr>
          <a:xfrm>
            <a:off x="5948704" y="4586949"/>
            <a:ext cx="4590959" cy="2068049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1" name="Google Shape;111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07792" y="9195"/>
            <a:ext cx="9292032" cy="388576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2"/>
          <p:cNvSpPr/>
          <p:nvPr/>
        </p:nvSpPr>
        <p:spPr>
          <a:xfrm>
            <a:off x="1390559" y="4586949"/>
            <a:ext cx="4558145" cy="2068049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2020-08-20T16:36:02Z</dcterms:created>
  <dc:creator>Joshua Freedman</dc:creator>
</cp:coreProperties>
</file>