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/>
    <p:restoredTop sz="94676"/>
  </p:normalViewPr>
  <p:slideViewPr>
    <p:cSldViewPr snapToGrid="0" snapToObjects="1">
      <p:cViewPr varScale="1">
        <p:scale>
          <a:sx n="43" d="100"/>
          <a:sy n="43" d="100"/>
        </p:scale>
        <p:origin x="2444" y="68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7AFpPJx94_8GIwUfoVP1qw0le4Lgtno0/view?usp=shar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popup.6seconds.org/wp-content/uploads/2020/10/%D9%85%D8%AC%D8%AA%D9%85%D8%B9%D8%A7%D8%AA-%D9%85%D8%AE%D8%AA%D9%84%D9%81%D8%A9_Sustainable-community-handout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97859" y="798518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565886" y="4123878"/>
            <a:ext cx="6491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+mj-lt"/>
              <a:buAutoNum type="arabicPeriod"/>
            </a:pPr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انظر بتمعّن إلى نشرة التوزيع الخاصة بك. ستريك صورًا لمجتمعات مختلفة. قم بكتابة قائمة بالأشياء التي تلاحظها في الصور, على سبيل المثال: الحدائق, المدارس, الأكل, الطاقة والحيوية, وطرق التنقّل.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بجانب كل نقطة قم بكتابة مشاعرك اتجاهها. على سبيل المثال: ما هي مشاعرك تجاه الحديقة؟ اتجاه مبنى معين؟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بعض المحتويات والمباني تستعمل طاقة وموارد تقلل من استدامة المجتمع (الإستدامة تعني أنها تستطيع البقاء لفترة طويلة بدون أذية). بعض المحتويات تقوم بإضافة موارد. تحدث مع شخص آخر عن أفكارك: كيف يمكن لهذه المحتويات التأثر في الإستمرارية.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الآن بعد رؤيتك لمجتمعات مختلفة. إذا استطعت على بناء مجتمعك المستدام المثالي, كيف سيكون شعورك في العيش هناك؟ ماهي المحتويات التي تريد أن تضيفها أو إزالتها من مجتمعك؟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خذ ورقة فارغة وارسم مجتمعك المستدام المثالي. المجتمع قد ترسمه من الصور التي رأيتها أو شيءً مختلفًا تمامًا. استعمل مخيلتك!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552729" y="7127019"/>
            <a:ext cx="6491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ماهيالمشاعرالتيقدتشعربهافيمجتمعكالمستدامالمثالي؟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ماهيالمحتوياتالتيستضيفهاأوتتخلّصمنهالتحقيقتلكالمشاعر؟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بعدرؤيةمجتمعاتالآخرينالمثالية, ماذاتريدأنتضيفأوتغيّرفيمجتمعك؟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الآنقمبالتفكيربمجتمعكالتيتعيشفيه. </a:t>
            </a:r>
            <a:r>
              <a:rPr lang="ar-AE" sz="1100" b="1" i="0">
                <a:solidFill>
                  <a:srgbClr val="000000"/>
                </a:solidFill>
                <a:effectLst/>
                <a:latin typeface="Nunito"/>
              </a:rPr>
              <a:t>ماهوالتصرفالبسيطالذيتستطيعاتخاذهلتشعربـ “احساسالمجتمعالمثالي” فيمجتمعكالحقيقي؟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4283125" y="2943295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100" b="1"/>
              <a:t>المقدمة</a:t>
            </a:r>
            <a:endParaRPr lang="en-US" sz="11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6252310" y="2663622"/>
            <a:ext cx="8755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الأدوات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6317393" y="4047761"/>
            <a:ext cx="5950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التعليمات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6559653" y="6916818"/>
            <a:ext cx="5052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>
                <a:solidFill>
                  <a:srgbClr val="000000"/>
                </a:solidFill>
                <a:effectLst/>
                <a:latin typeface="Nunito"/>
              </a:rPr>
              <a:t>مناقشة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2886977" y="1555905"/>
            <a:ext cx="1313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600" b="1" i="0" u="none" strike="noStrike" dirty="0">
                <a:solidFill>
                  <a:srgbClr val="0C71C3"/>
                </a:solidFill>
                <a:effectLst/>
                <a:latin typeface="Nunito"/>
              </a:rPr>
              <a:t>المجتمع المستدام</a:t>
            </a:r>
          </a:p>
          <a:p>
            <a:endParaRPr lang="ar-AE" sz="1600" b="1" i="0" u="none" strike="noStrike" dirty="0">
              <a:solidFill>
                <a:srgbClr val="0C71C3"/>
              </a:solidFill>
              <a:effectLst/>
              <a:latin typeface="Nunito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3881788" y="1516476"/>
            <a:ext cx="92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b="1" i="0" u="none" strike="noStrike" dirty="0">
                <a:solidFill>
                  <a:srgbClr val="0C71C3"/>
                </a:solidFill>
                <a:effectLst/>
                <a:latin typeface="Nunito"/>
              </a:rPr>
              <a:t>عنوان:</a:t>
            </a: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460306" y="2035545"/>
            <a:ext cx="428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سيشعر المشاركون بالتفاؤل بإتجاه المجتمعات الممكنة في مستقبلهم. سيصبح لديهم صورة واضحة لنوع المجتمع الذي يريدون المساعدة في بنائه. سيغادرون شاعرين بالتمكين لإستعمال مخيلتهم و مشاعرهم لصنع مجتمعهم الخاص بهم.</a:t>
            </a:r>
          </a:p>
          <a:p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br>
              <a:rPr lang="en-US" sz="1000" dirty="0"/>
            </a:br>
            <a:endParaRPr lang="en-US" sz="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802684" y="3057231"/>
            <a:ext cx="39878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1" dirty="0">
                <a:solidFill>
                  <a:srgbClr val="6B6B6B"/>
                </a:solidFill>
                <a:effectLst/>
                <a:latin typeface="Nunito"/>
              </a:rPr>
              <a:t>انظر إلى أنواع مختلفة من المجتمعات لإكتشاف المكونات الأساسية في المجتمع. ثم قم بالتعبير بإبداع عن أفكار للمجتمع المثالي المستدام الخاص بك</a:t>
            </a:r>
          </a:p>
          <a:p>
            <a:br>
              <a:rPr lang="ar-AE" sz="1200" dirty="0"/>
            </a:br>
            <a:br>
              <a:rPr lang="ar-AE" sz="1200" dirty="0"/>
            </a:br>
            <a:endParaRPr lang="en-US" sz="1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4881197" y="2884072"/>
            <a:ext cx="2354782" cy="112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مراسمملونةأوطباشيرملونة/ أوأقلامتحديدملونة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ورقةفارغة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200" b="0" i="0" u="none" strike="noStrike" dirty="0">
                <a:solidFill>
                  <a:srgbClr val="2EA3F2"/>
                </a:solidFill>
                <a:effectLst/>
                <a:latin typeface="Nunito"/>
                <a:hlinkClick r:id="rId7"/>
              </a:rPr>
              <a:t>أمثلة</a:t>
            </a: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 </a:t>
            </a:r>
            <a:r>
              <a:rPr lang="ar-AE" sz="1200" b="0" i="0" u="none" strike="noStrike" dirty="0">
                <a:solidFill>
                  <a:srgbClr val="2EA3F2"/>
                </a:solidFill>
                <a:effectLst/>
                <a:latin typeface="Nunito"/>
                <a:hlinkClick r:id="rId8"/>
              </a:rPr>
              <a:t>لمجتمعات</a:t>
            </a: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 </a:t>
            </a:r>
            <a:r>
              <a:rPr lang="ar-AE" sz="1200" b="0" i="0" u="none" strike="noStrike" dirty="0">
                <a:solidFill>
                  <a:srgbClr val="2EA3F2"/>
                </a:solidFill>
                <a:effectLst/>
                <a:latin typeface="Nunito"/>
                <a:hlinkClick r:id="rId8"/>
              </a:rPr>
              <a:t>مختلفة</a:t>
            </a: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 (اضغط للتحميل)</a:t>
            </a:r>
          </a:p>
          <a:p>
            <a:pPr marR="0" lvl="0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50"/>
            </a:pPr>
            <a:endParaRPr lang="en-US" sz="1200" u="none" strike="noStrike" dirty="0">
              <a:solidFill>
                <a:srgbClr val="666666"/>
              </a:solidFill>
              <a:effectLst/>
              <a:ea typeface="Nunito"/>
              <a:cs typeface="Nunito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9EECD1-F01D-4A49-9477-CF42FAE21E25}"/>
              </a:ext>
            </a:extLst>
          </p:cNvPr>
          <p:cNvSpPr txBox="1"/>
          <p:nvPr/>
        </p:nvSpPr>
        <p:spPr>
          <a:xfrm>
            <a:off x="3034093" y="1857242"/>
            <a:ext cx="1695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ar-AE" sz="1200" b="0" i="0" u="none" strike="noStrike" dirty="0">
                <a:solidFill>
                  <a:srgbClr val="333333"/>
                </a:solidFill>
                <a:effectLst/>
                <a:latin typeface="Nunito"/>
              </a:rPr>
              <a:t>الهدف</a:t>
            </a:r>
            <a:endParaRPr lang="ar-AE" sz="12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ar-AE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8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89144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4386</TotalTime>
  <Words>265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Nunito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PC</cp:lastModifiedBy>
  <cp:revision>18</cp:revision>
  <cp:lastPrinted>2019-07-30T03:26:52Z</cp:lastPrinted>
  <dcterms:created xsi:type="dcterms:W3CDTF">2019-07-26T16:59:38Z</dcterms:created>
  <dcterms:modified xsi:type="dcterms:W3CDTF">2020-11-13T10:12:11Z</dcterms:modified>
</cp:coreProperties>
</file>