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hNQUCtZQzoeIEFn4L3GTMA/yLF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c3c17359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c3c1735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c3c17359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c3c1735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3c17359d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c3c17359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9226" y="0"/>
            <a:ext cx="92735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459226" y="2339545"/>
            <a:ext cx="89627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your Community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59226" y="3649362"/>
            <a:ext cx="896276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 of different types of communities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876" y="0"/>
            <a:ext cx="10371438" cy="6869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546" y="-3919"/>
            <a:ext cx="10560908" cy="686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157" y="-23586"/>
            <a:ext cx="9999415" cy="688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5c3c17359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262" y="9500"/>
            <a:ext cx="10287018" cy="68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5c3c17359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850" y="91175"/>
            <a:ext cx="9829797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5c3c17359d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825" y="0"/>
            <a:ext cx="10285977" cy="68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2019-06-11T21:52:56Z</dcterms:created>
  <dc:creator>Kristin Aoki</dc:creator>
</cp:coreProperties>
</file>