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NQUCtZQzoeIEFn4L3GTMA/yLF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536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3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9226" y="0"/>
            <a:ext cx="92735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459226" y="2339545"/>
            <a:ext cx="89627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Build your Community</a:t>
            </a:r>
            <a:endParaRPr sz="7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1459226" y="3649362"/>
            <a:ext cx="896276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 of different types of communities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panema Beach | Rio de Janeiro, Brazil Attractions - Lonely Planet">
            <a:extLst>
              <a:ext uri="{FF2B5EF4-FFF2-40B4-BE49-F238E27FC236}">
                <a16:creationId xmlns:a16="http://schemas.microsoft.com/office/drawing/2014/main" id="{DE01D36E-53F9-0DDF-FADD-546894C9C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89" y="1902102"/>
            <a:ext cx="4195310" cy="269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Japan achieved one of the world's lowest Covid-19 death rates |  Business Standard News">
            <a:extLst>
              <a:ext uri="{FF2B5EF4-FFF2-40B4-BE49-F238E27FC236}">
                <a16:creationId xmlns:a16="http://schemas.microsoft.com/office/drawing/2014/main" id="{82272E79-5BC1-AEE8-922E-0704437C6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7" y="2178134"/>
            <a:ext cx="4050142" cy="302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121;g5c3c17359d_1_4">
            <a:extLst>
              <a:ext uri="{FF2B5EF4-FFF2-40B4-BE49-F238E27FC236}">
                <a16:creationId xmlns:a16="http://schemas.microsoft.com/office/drawing/2014/main" id="{5162BC4C-3F53-7A41-481A-ABC07165044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5898" y="2064802"/>
            <a:ext cx="3955336" cy="263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6"/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18247"/>
          <a:stretch/>
        </p:blipFill>
        <p:spPr>
          <a:xfrm>
            <a:off x="-10352" y="0"/>
            <a:ext cx="4070195" cy="220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96;p7">
            <a:extLst>
              <a:ext uri="{FF2B5EF4-FFF2-40B4-BE49-F238E27FC236}">
                <a16:creationId xmlns:a16="http://schemas.microsoft.com/office/drawing/2014/main" id="{AD3ADBE6-64CE-7424-14F6-FB370A23A71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 l="317" t="9890" r="-317" b="9421"/>
          <a:stretch/>
        </p:blipFill>
        <p:spPr>
          <a:xfrm>
            <a:off x="4007628" y="0"/>
            <a:ext cx="4225849" cy="221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01;p9">
            <a:extLst>
              <a:ext uri="{FF2B5EF4-FFF2-40B4-BE49-F238E27FC236}">
                <a16:creationId xmlns:a16="http://schemas.microsoft.com/office/drawing/2014/main" id="{BC367CBA-DC72-F088-010B-99C49772874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 l="4179" t="-22139" r="-45" b="22139"/>
          <a:stretch/>
        </p:blipFill>
        <p:spPr>
          <a:xfrm>
            <a:off x="8229596" y="-628045"/>
            <a:ext cx="3951638" cy="2836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06;g5c3c17359d_0_0">
            <a:extLst>
              <a:ext uri="{FF2B5EF4-FFF2-40B4-BE49-F238E27FC236}">
                <a16:creationId xmlns:a16="http://schemas.microsoft.com/office/drawing/2014/main" id="{0CCD2002-BDED-E77C-F607-EEBDB41F660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 b="14325"/>
          <a:stretch/>
        </p:blipFill>
        <p:spPr>
          <a:xfrm>
            <a:off x="10351" y="4504239"/>
            <a:ext cx="4120957" cy="235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1;p10">
            <a:extLst>
              <a:ext uri="{FF2B5EF4-FFF2-40B4-BE49-F238E27FC236}">
                <a16:creationId xmlns:a16="http://schemas.microsoft.com/office/drawing/2014/main" id="{91B36277-0193-51DC-EC0B-9DE170DCE4D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 b="13532"/>
          <a:stretch/>
        </p:blipFill>
        <p:spPr>
          <a:xfrm>
            <a:off x="4048268" y="4504280"/>
            <a:ext cx="4839214" cy="235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6;g5c3c17359d_1_0">
            <a:extLst>
              <a:ext uri="{FF2B5EF4-FFF2-40B4-BE49-F238E27FC236}">
                <a16:creationId xmlns:a16="http://schemas.microsoft.com/office/drawing/2014/main" id="{3FE61E42-3A6D-8027-6BD9-31C11BBF917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1">
            <a:alphaModFix/>
          </a:blip>
          <a:srcRect r="3735" b="12117"/>
          <a:stretch/>
        </p:blipFill>
        <p:spPr>
          <a:xfrm>
            <a:off x="8214230" y="4479036"/>
            <a:ext cx="3967004" cy="24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ワイド画面</PresentationFormat>
  <Paragraphs>2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Kristin Aoki</dc:creator>
  <cp:lastModifiedBy>ayaka mawary</cp:lastModifiedBy>
  <cp:revision>1</cp:revision>
  <dcterms:created xsi:type="dcterms:W3CDTF">2019-06-11T21:52:56Z</dcterms:created>
  <dcterms:modified xsi:type="dcterms:W3CDTF">2022-06-22T23:24:24Z</dcterms:modified>
</cp:coreProperties>
</file>